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1"/>
  </p:notesMasterIdLst>
  <p:sldIdLst>
    <p:sldId id="256" r:id="rId2"/>
    <p:sldId id="257" r:id="rId3"/>
    <p:sldId id="354" r:id="rId4"/>
    <p:sldId id="323" r:id="rId5"/>
    <p:sldId id="324" r:id="rId6"/>
    <p:sldId id="325" r:id="rId7"/>
    <p:sldId id="326" r:id="rId8"/>
    <p:sldId id="349" r:id="rId9"/>
    <p:sldId id="350" r:id="rId10"/>
    <p:sldId id="351" r:id="rId11"/>
    <p:sldId id="352" r:id="rId12"/>
    <p:sldId id="353" r:id="rId13"/>
    <p:sldId id="313" r:id="rId14"/>
    <p:sldId id="331" r:id="rId15"/>
    <p:sldId id="332" r:id="rId16"/>
    <p:sldId id="333" r:id="rId17"/>
    <p:sldId id="334" r:id="rId18"/>
    <p:sldId id="335" r:id="rId19"/>
    <p:sldId id="315" r:id="rId20"/>
    <p:sldId id="336" r:id="rId21"/>
    <p:sldId id="337" r:id="rId22"/>
    <p:sldId id="264" r:id="rId23"/>
    <p:sldId id="338" r:id="rId24"/>
    <p:sldId id="339" r:id="rId25"/>
    <p:sldId id="340" r:id="rId26"/>
    <p:sldId id="346" r:id="rId27"/>
    <p:sldId id="284" r:id="rId28"/>
    <p:sldId id="276" r:id="rId29"/>
    <p:sldId id="273" r:id="rId30"/>
    <p:sldId id="316" r:id="rId31"/>
    <p:sldId id="341" r:id="rId32"/>
    <p:sldId id="342" r:id="rId33"/>
    <p:sldId id="343" r:id="rId34"/>
    <p:sldId id="344" r:id="rId35"/>
    <p:sldId id="345" r:id="rId36"/>
    <p:sldId id="274" r:id="rId37"/>
    <p:sldId id="275" r:id="rId38"/>
    <p:sldId id="308" r:id="rId39"/>
    <p:sldId id="285"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3"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004" autoAdjust="0"/>
    <p:restoredTop sz="55901" autoAdjust="0"/>
  </p:normalViewPr>
  <p:slideViewPr>
    <p:cSldViewPr snapToGrid="0" snapToObjects="1">
      <p:cViewPr varScale="1">
        <p:scale>
          <a:sx n="75" d="100"/>
          <a:sy n="75" d="100"/>
        </p:scale>
        <p:origin x="168" y="184"/>
      </p:cViewPr>
      <p:guideLst>
        <p:guide orient="horz" pos="2160"/>
        <p:guide pos="3840"/>
      </p:guideLst>
    </p:cSldViewPr>
  </p:slideViewPr>
  <p:notesTextViewPr>
    <p:cViewPr>
      <p:scale>
        <a:sx n="200" d="100"/>
        <a:sy n="200"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7/15/22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النص الكتابي: </a:t>
            </a:r>
            <a:r>
              <a:rPr lang="ar-LB" sz="1800" b="0" i="0" u="none" strike="noStrike" baseline="30000" dirty="0">
                <a:solidFill>
                  <a:srgbClr val="24408E"/>
                </a:solidFill>
                <a:latin typeface="Arial" panose="020B0604020202020204" pitchFamily="34" charset="0"/>
              </a:rPr>
              <a:t>صموئيل الأوَّل ٨</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الفكرة الرئيسية: </a:t>
            </a:r>
            <a:r>
              <a:rPr lang="ar-LB" sz="1800" b="0" i="0" u="none" strike="noStrike" baseline="30000" dirty="0">
                <a:solidFill>
                  <a:srgbClr val="24408E"/>
                </a:solidFill>
                <a:latin typeface="Arial" panose="020B0604020202020204" pitchFamily="34" charset="0"/>
              </a:rPr>
              <a:t>أن يعرف الولد ما هو العصيان ونتائجه، ويشعر بالحاجة إلى سماع صوت الله ويقرر أن يثق بالله، و يطلب منه أن يقود حياته.</a:t>
            </a:r>
            <a:r>
              <a:rPr lang="en-US" sz="1800" b="0" i="0" u="none" strike="noStrike" baseline="30000" dirty="0">
                <a:solidFill>
                  <a:srgbClr val="24408E"/>
                </a:solidFill>
                <a:latin typeface="Arial" panose="020B0604020202020204" pitchFamily="34" charset="0"/>
              </a:rPr>
              <a:t> </a:t>
            </a:r>
            <a:endParaRPr lang="en-US" b="0"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المقدِّمة</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4408E"/>
                </a:solidFill>
                <a:latin typeface="Arial" panose="020B0604020202020204" pitchFamily="34" charset="0"/>
              </a:rPr>
              <a:t>كان هناك رجل قائد اسمه صموئيل. هذا الرجل قاد شعب الله لمدَّة من الزمن. وعندما كبُر في السن سلَّم ولديه خدمة الله من بعده. ولكن ولداه كانا شريريْن، فأحبّا المال واستغلاّ سلطتهما للحصول على المال بصورة غير شرعيَّة (أي غير قانونيَّة). عانى الشعب بسبب شرّ ابني صموئيل. لذلك اجتمع شيوخ شعب الله وجاؤوا إلى صموئيل لطلب مساعدته في اختيار ملكٍ ليقودهم بشكلٍ جيِّد.</a:t>
            </a:r>
          </a:p>
          <a:p>
            <a:pPr marL="0" algn="r" defTabSz="914400" rtl="1" eaLnBrk="1" latinLnBrk="0" hangingPunct="1"/>
            <a:endParaRPr lang="ar-LB" sz="1800" dirty="0"/>
          </a:p>
          <a:p>
            <a:pPr marL="0" marR="0" lvl="0" indent="0" algn="r" defTabSz="914400" rtl="0" eaLnBrk="1" fontAlgn="auto" latinLnBrk="0" hangingPunct="1">
              <a:lnSpc>
                <a:spcPct val="100000"/>
              </a:lnSpc>
              <a:spcBef>
                <a:spcPts val="0"/>
              </a:spcBef>
              <a:spcAft>
                <a:spcPts val="0"/>
              </a:spcAft>
              <a:buClrTx/>
              <a:buSzTx/>
              <a:buFontTx/>
              <a:buNone/>
              <a:tabLst/>
              <a:defRPr/>
            </a:pPr>
            <a:r>
              <a:rPr lang="ar-LB" sz="1200" b="1" i="0" u="none" strike="noStrike" baseline="30000" dirty="0">
                <a:solidFill>
                  <a:srgbClr val="24408E"/>
                </a:solidFill>
                <a:latin typeface="Arial" panose="020B0604020202020204" pitchFamily="34" charset="0"/>
              </a:rPr>
              <a:t>اختيار الملك</a:t>
            </a:r>
            <a:endParaRPr lang="ar-LB" sz="1200" b="0" i="0" u="none" strike="noStrike" baseline="30000" dirty="0">
              <a:solidFill>
                <a:srgbClr val="24408E"/>
              </a:solidFill>
              <a:latin typeface="Arial" panose="020B0604020202020204" pitchFamily="34" charset="0"/>
            </a:endParaRPr>
          </a:p>
          <a:p>
            <a:pPr marR="0" algn="just" rtl="1"/>
            <a:r>
              <a:rPr lang="ar-LB" sz="1200" b="0" i="0" u="none" strike="noStrike" baseline="30000" dirty="0">
                <a:solidFill>
                  <a:srgbClr val="24408E"/>
                </a:solidFill>
                <a:latin typeface="Arial" panose="020B0604020202020204" pitchFamily="34" charset="0"/>
              </a:rPr>
              <a:t>قاد الله صموئيل إلى رجلٍ اسمه شاول. كان شاول خجولاً ومتواضعًا، وبدا أنَّه سيكون ملكًا جيِّدًا للشعب.</a:t>
            </a:r>
          </a:p>
          <a:p>
            <a:pPr marR="0" algn="just" rtl="1"/>
            <a:r>
              <a:rPr lang="ar-LB" sz="1200" b="0" i="0" u="none" strike="noStrike" baseline="30000" dirty="0">
                <a:solidFill>
                  <a:srgbClr val="24408E"/>
                </a:solidFill>
                <a:latin typeface="Arial" panose="020B0604020202020204" pitchFamily="34" charset="0"/>
              </a:rPr>
              <a:t>وعندما رأى صموئيل شاول، قال له الرب: </a:t>
            </a:r>
            <a:r>
              <a:rPr lang="ar-LB" sz="1200" b="0" i="0" u="none" strike="noStrike" baseline="30000" dirty="0">
                <a:solidFill>
                  <a:srgbClr val="FFBA0D"/>
                </a:solidFill>
                <a:latin typeface="Arial" panose="020B0604020202020204" pitchFamily="34" charset="0"/>
              </a:rPr>
              <a:t>“هذا هو الملك الذي سيحكم الشعب</a:t>
            </a:r>
          </a:p>
          <a:p>
            <a:pPr marR="0" algn="just" rtl="1"/>
            <a:endParaRPr lang="ar-LB" sz="1200" b="0" i="0" u="none" strike="noStrike" baseline="30000" dirty="0">
              <a:solidFill>
                <a:srgbClr val="FFBA0D"/>
              </a:solidFill>
              <a:latin typeface="Arial" panose="020B0604020202020204" pitchFamily="34" charset="0"/>
            </a:endParaRPr>
          </a:p>
          <a:p>
            <a:pPr marR="0" algn="just" rtl="1"/>
            <a:endParaRPr lang="ar-LB" sz="1200" b="1" i="0" u="none" strike="noStrike" baseline="30000" dirty="0">
              <a:solidFill>
                <a:srgbClr val="24408E"/>
              </a:solidFill>
              <a:latin typeface="Arial" panose="020B0604020202020204" pitchFamily="34" charset="0"/>
            </a:endParaRPr>
          </a:p>
          <a:p>
            <a:pPr marR="0" algn="just" rtl="1"/>
            <a:endParaRPr lang="ar-LB" sz="1800" b="1" i="0" u="none" strike="noStrike" baseline="30000" dirty="0">
              <a:solidFill>
                <a:srgbClr val="24408E"/>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6735080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sz="1200" b="0" i="0" u="none" strike="noStrike" baseline="30000" dirty="0">
                <a:solidFill>
                  <a:srgbClr val="FFBA0D"/>
                </a:solidFill>
                <a:latin typeface="Arial" panose="020B0604020202020204" pitchFamily="34" charset="0"/>
              </a:rPr>
              <a:t>”أطاع صموئيل الله ومسح شاول ملكًا، ثمَّ بدأ الشعب يهتف ويقول: “ليحيا الملك! ليحيا الملك!”</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2014020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شاول في المواجهة</a:t>
            </a:r>
          </a:p>
          <a:p>
            <a:pPr marR="0" algn="just" rtl="1"/>
            <a:r>
              <a:rPr lang="ar-LB" sz="1800" b="0" i="0" u="none" strike="noStrike" baseline="30000" dirty="0">
                <a:solidFill>
                  <a:srgbClr val="24408E"/>
                </a:solidFill>
                <a:latin typeface="Arial" panose="020B0604020202020204" pitchFamily="34" charset="0"/>
              </a:rPr>
              <a:t>وبعد فترة من الزمن، جاء أعداء شعب الله وحاصروا المدينة، وكان الوضع صعبًا جدًّا. فأعدَّ الملك شاول جيشه، مقابل جيش ضخم في مواجهة شعب الله. ولما تقابل الجيشان، ضرب شاول الأعداء وأنقذ المدينة وكلّ الشعب الساكنين فيها، وسبّح شاول الرب قائلاً: “الرب قد صنع اليوم خلاصًا.” وهكذا انتصر شاول في ذلك اليوم. </a:t>
            </a:r>
          </a:p>
          <a:p>
            <a:pPr marR="0" algn="just" rtl="1"/>
            <a:endParaRPr lang="en-GB" sz="1800" b="1" i="0" u="none" strike="noStrike" baseline="30000" dirty="0">
              <a:solidFill>
                <a:srgbClr val="24408E"/>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عصيان شاول كلمة الله</a:t>
            </a:r>
          </a:p>
          <a:p>
            <a:pPr marR="0" algn="just" rtl="1"/>
            <a:r>
              <a:rPr lang="ar-LB" sz="1800" b="0" i="0" u="none" strike="noStrike" baseline="30000" dirty="0">
                <a:solidFill>
                  <a:srgbClr val="24408E"/>
                </a:solidFill>
                <a:latin typeface="Arial" panose="020B0604020202020204" pitchFamily="34" charset="0"/>
              </a:rPr>
              <a:t>لم يكن شاول يعطي المجد والشكر للرب في كلِّ مرَّة. ففي أحد الأيام، وقبل أن يذهب شاول لمحاربة الأعداء، أصعد محرقة لله (أي قدَّم ذبيحة لله)، مع أنَّه كان يعلم أن تقديم الذبيحة هو من واجبات النبي صموئيل. كان على شاول أن ينتظر مجيء صموئيل ليفعل هو ذلك. ولكن شاول لم يكن مطيعًا لله. وهنا بدأت تنكشف أعمال شاول وعدم ثقته بالله وعدم طاعته له.</a:t>
            </a:r>
            <a:r>
              <a:rPr lang="ar-LB" sz="1800" b="0" i="0" u="none" strike="noStrike" baseline="30000" dirty="0">
                <a:solidFill>
                  <a:srgbClr val="000000"/>
                </a:solidFill>
                <a:latin typeface="Arial" panose="020B0604020202020204" pitchFamily="34" charset="0"/>
              </a:rPr>
              <a:t> </a:t>
            </a:r>
          </a:p>
          <a:p>
            <a:pPr marR="0" algn="just" rtl="1"/>
            <a:endParaRPr lang="en-GB" sz="1800" b="0" i="0" u="none" strike="noStrike" baseline="30000" dirty="0">
              <a:solidFill>
                <a:srgbClr val="24408E"/>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24408E"/>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32</a:t>
            </a:fld>
            <a:endParaRPr lang="en-LB"/>
          </a:p>
        </p:txBody>
      </p:sp>
    </p:spTree>
    <p:extLst>
      <p:ext uri="{BB962C8B-B14F-4D97-AF65-F5344CB8AC3E}">
        <p14:creationId xmlns:p14="http://schemas.microsoft.com/office/powerpoint/2010/main" val="2265642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صموئيل يوبِّخ شاول</a:t>
            </a:r>
            <a:endParaRPr lang="ar-LB" sz="1800" b="0" i="0" u="none" strike="noStrike" baseline="30000" dirty="0">
              <a:solidFill>
                <a:srgbClr val="24408E"/>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4408E"/>
                </a:solidFill>
                <a:latin typeface="Arial" panose="020B0604020202020204" pitchFamily="34" charset="0"/>
              </a:rPr>
              <a:t>ولما جاء صموئيل، قال لشاول: “لأنَّك لم تحفظ وصايا الرب إلهك، لذلك مملكتك لَن تثبت!” ظنَّ شاول أن هذه الخطيَّة صغيرة وعصيان كلمة الله ليس بالأمر الخطير. اسأل الأولاد: أتظنون أنَّه يوجد خطيَّة كبيرة أو خطيَّة صغيرة؟ (اسمع الإجابات). طبعًا لا يوجد، إنَّ الخطيَّة خطيَّة حتى لو ظننّا أنّها صغيرة. لقد كانت خطيَّة شاول أنه لم يُطِعْ الله بالعصيان على كلمته.</a:t>
            </a: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1" i="0" u="none" strike="noStrike" baseline="30000" dirty="0">
              <a:solidFill>
                <a:srgbClr val="24408E"/>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33</a:t>
            </a:fld>
            <a:endParaRPr lang="en-LB"/>
          </a:p>
        </p:txBody>
      </p:sp>
    </p:spTree>
    <p:extLst>
      <p:ext uri="{BB962C8B-B14F-4D97-AF65-F5344CB8AC3E}">
        <p14:creationId xmlns:p14="http://schemas.microsoft.com/office/powerpoint/2010/main" val="3560904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مواجهة العماليق</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4408E"/>
                </a:solidFill>
                <a:latin typeface="Arial" panose="020B0604020202020204" pitchFamily="34" charset="0"/>
              </a:rPr>
              <a:t>أمر الله شاول أن يمحو شعبًا يُدعى العماليق، (اسمهم عماليق لأنّهم شعب شرير) ولكنَّ شاول أمر شعب الله أن يتركوا ملك العماليق حيًّا، ويعفوا أيضًا عن كلِّ ما هو ثمين من غنم وبقر ومواشي...</a:t>
            </a:r>
            <a:endParaRPr lang="en-US" b="0" dirty="0"/>
          </a:p>
        </p:txBody>
      </p:sp>
      <p:sp>
        <p:nvSpPr>
          <p:cNvPr id="4" name="Slide Number Placeholder 3"/>
          <p:cNvSpPr>
            <a:spLocks noGrp="1"/>
          </p:cNvSpPr>
          <p:nvPr>
            <p:ph type="sldNum" sz="quarter" idx="5"/>
          </p:nvPr>
        </p:nvSpPr>
        <p:spPr/>
        <p:txBody>
          <a:bodyPr/>
          <a:lstStyle/>
          <a:p>
            <a:fld id="{0A31E068-D99C-E840-A98D-6E78081BD850}" type="slidenum">
              <a:rPr lang="en-LB" smtClean="0"/>
              <a:t>34</a:t>
            </a:fld>
            <a:endParaRPr lang="en-LB"/>
          </a:p>
        </p:txBody>
      </p:sp>
    </p:spTree>
    <p:extLst>
      <p:ext uri="{BB962C8B-B14F-4D97-AF65-F5344CB8AC3E}">
        <p14:creationId xmlns:p14="http://schemas.microsoft.com/office/powerpoint/2010/main" val="2090751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24408E"/>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4408E"/>
                </a:solidFill>
                <a:latin typeface="Arial" panose="020B0604020202020204" pitchFamily="34" charset="0"/>
              </a:rPr>
              <a:t>وقال شاول: “لقد عفونا عنهم لنقدِّمهم ذبيحة لله.”</a:t>
            </a:r>
          </a:p>
          <a:p>
            <a:pPr marR="0" algn="just" rtl="1"/>
            <a:r>
              <a:rPr lang="ar-LB" sz="1800" b="0" i="0" u="none" strike="noStrike" baseline="30000" dirty="0">
                <a:solidFill>
                  <a:srgbClr val="24408E"/>
                </a:solidFill>
                <a:latin typeface="Arial" panose="020B0604020202020204" pitchFamily="34" charset="0"/>
              </a:rPr>
              <a:t> شاول: “لقد عفونا عنهم لنقدِّمهم ذبيحة لله.”</a:t>
            </a:r>
          </a:p>
          <a:p>
            <a:pPr marR="0" algn="just" rtl="1"/>
            <a:r>
              <a:rPr lang="ar-LB" sz="1800" b="0" i="0" u="none" strike="noStrike" baseline="30000" dirty="0">
                <a:solidFill>
                  <a:srgbClr val="24408E"/>
                </a:solidFill>
                <a:latin typeface="Arial" panose="020B0604020202020204" pitchFamily="34" charset="0"/>
              </a:rPr>
              <a:t>ثمَّ بدأ شاول في تقديم الأعذار بسرعة، ملقيًا باللوم على الشعب في العفو عن ملك العماليق وإبقاء أفضل الحيوانات ليقدِّمها ذبيحة لله. لكنَّ صموئيل أخبر شاول أن إطاعة الرب هي أهمّ من كلّ هذه الذبائح. </a:t>
            </a:r>
          </a:p>
          <a:p>
            <a:pPr algn="r"/>
            <a:endParaRPr lang="ar-LB" dirty="0"/>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النهاية</a:t>
            </a:r>
          </a:p>
          <a:p>
            <a:pPr marR="0" algn="just" rtl="1"/>
            <a:r>
              <a:rPr lang="ar-LB" sz="1800" b="0" i="0" u="none" strike="noStrike" baseline="30000" dirty="0">
                <a:solidFill>
                  <a:srgbClr val="24408E"/>
                </a:solidFill>
                <a:latin typeface="Arial" panose="020B0604020202020204" pitchFamily="34" charset="0"/>
              </a:rPr>
              <a:t>ذات يوم، أخذ الله المملكة من شاول وأعطاها لرجل آخر كان أفضل من شاول. </a:t>
            </a:r>
          </a:p>
          <a:p>
            <a:pPr marR="0" algn="just" rtl="1"/>
            <a:r>
              <a:rPr lang="ar-LB" sz="1800" b="0" i="0" u="none" strike="noStrike" baseline="30000" dirty="0">
                <a:solidFill>
                  <a:srgbClr val="24408E"/>
                </a:solidFill>
                <a:latin typeface="Arial" panose="020B0604020202020204" pitchFamily="34" charset="0"/>
              </a:rPr>
              <a:t>كان يمكن لشاول أن يعترف بخطيَّته ويطلب المغفرة من الله على عصيانه ويطلب إليه أن يقوده من جديد.</a:t>
            </a:r>
          </a:p>
          <a:p>
            <a:pPr marR="0" algn="just" rtl="1"/>
            <a:r>
              <a:rPr lang="ar-LB" sz="1800" b="0" i="0" u="none" strike="noStrike" baseline="30000" dirty="0">
                <a:solidFill>
                  <a:srgbClr val="24408E"/>
                </a:solidFill>
                <a:latin typeface="Arial" panose="020B0604020202020204" pitchFamily="34" charset="0"/>
              </a:rPr>
              <a:t>ونحن أيضًا نرفض في الكثير من الأحيان الاستماع إلى صوت الله وإطاعة كلمته ونتصرَّف كما نحن نريد. </a:t>
            </a:r>
          </a:p>
          <a:p>
            <a:pPr marR="0" algn="just" rtl="1"/>
            <a:r>
              <a:rPr lang="ar-LB" sz="1800" b="0" i="0" u="none" strike="noStrike" baseline="30000" dirty="0">
                <a:solidFill>
                  <a:srgbClr val="24408E"/>
                </a:solidFill>
                <a:latin typeface="Arial" panose="020B0604020202020204" pitchFamily="34" charset="0"/>
              </a:rPr>
              <a:t>ولكنني أصلّي في هذا اليوم أن يأخذ كل واحد منَّا القرار في الاستماع لصوت الله والوثوق به وإطاعته.</a:t>
            </a:r>
            <a:endParaRPr lang="ar-LB" sz="1800" b="0" i="0" u="none" strike="noStrike" baseline="30000" dirty="0">
              <a:solidFill>
                <a:srgbClr val="000000"/>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1" i="0" u="none" strike="noStrike" baseline="30000" dirty="0">
              <a:solidFill>
                <a:srgbClr val="24408E"/>
              </a:solidFill>
              <a:latin typeface="Arial" panose="020B0604020202020204" pitchFamily="34" charset="0"/>
            </a:endParaRP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35</a:t>
            </a:fld>
            <a:endParaRPr lang="en-LB"/>
          </a:p>
        </p:txBody>
      </p:sp>
    </p:spTree>
    <p:extLst>
      <p:ext uri="{BB962C8B-B14F-4D97-AF65-F5344CB8AC3E}">
        <p14:creationId xmlns:p14="http://schemas.microsoft.com/office/powerpoint/2010/main" val="2269398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dirty="0"/>
              <a:t>اقرأ الآية من الكتاب المقدّس</a:t>
            </a:r>
          </a:p>
          <a:p>
            <a:pPr marL="0" algn="r" defTabSz="914400" rtl="1" eaLnBrk="1" latinLnBrk="0" hangingPunct="1"/>
            <a:endParaRPr lang="ar-LB" dirty="0"/>
          </a:p>
          <a:p>
            <a:pPr marL="171450" indent="-171450" algn="r" defTabSz="914400" rtl="1" eaLnBrk="1" latinLnBrk="0" hangingPunct="1">
              <a:buFont typeface="Arial" panose="020B0604020202020204" pitchFamily="34" charset="0"/>
              <a:buChar char="•"/>
            </a:pPr>
            <a:r>
              <a:rPr lang="ar-LB" dirty="0"/>
              <a:t>اطلب من أحد الأولاد أن يقرأها أيضًا من الكتاب المقدَّس. </a:t>
            </a:r>
          </a:p>
          <a:p>
            <a:pPr marL="171450" indent="-171450" algn="r" defTabSz="914400" rtl="1" eaLnBrk="1" latinLnBrk="0" hangingPunct="1">
              <a:buFont typeface="Arial" panose="020B0604020202020204" pitchFamily="34" charset="0"/>
              <a:buChar char="•"/>
            </a:pPr>
            <a:r>
              <a:rPr lang="ar-LB" dirty="0"/>
              <a:t>فسِّر للأولاد أهميَّة أن يقرأوا الكتاب المقدّس يوميًّا، وشجِّعهم أن يجلبوه معهم أثناء الحصة.</a:t>
            </a:r>
          </a:p>
          <a:p>
            <a:pPr marL="171450" indent="-171450" algn="r" defTabSz="914400" rtl="1" eaLnBrk="1" latinLnBrk="0" hangingPunct="1">
              <a:buFont typeface="Arial" panose="020B0604020202020204" pitchFamily="34" charset="0"/>
              <a:buChar char="•"/>
            </a:pPr>
            <a:endParaRPr lang="ar-LB" sz="1800" b="0" i="0" u="none" strike="noStrike" baseline="30000" dirty="0">
              <a:solidFill>
                <a:srgbClr val="24408E"/>
              </a:solidFill>
              <a:latin typeface="Arial" panose="020B0604020202020204" pitchFamily="34" charset="0"/>
            </a:endParaRPr>
          </a:p>
          <a:p>
            <a:pPr marL="0" indent="0" algn="r" defTabSz="914400" rtl="1" eaLnBrk="1" latinLnBrk="0" hangingPunct="1">
              <a:buFont typeface="Arial" panose="020B0604020202020204" pitchFamily="34" charset="0"/>
              <a:buNone/>
            </a:pPr>
            <a:endParaRPr lang="en-GB" sz="1800" b="0" i="0" u="none" strike="noStrike" baseline="30000" dirty="0">
              <a:solidFill>
                <a:srgbClr val="24408E"/>
              </a:solidFill>
              <a:latin typeface="Arial" panose="020B0604020202020204" pitchFamily="34" charset="0"/>
            </a:endParaRPr>
          </a:p>
          <a:p>
            <a:pPr marL="0" algn="r" defTabSz="914400" rtl="1" eaLnBrk="1" latinLnBrk="0" hangingPunct="1"/>
            <a:r>
              <a:rPr lang="ar-LB" b="1" dirty="0"/>
              <a:t>اشرح وطبِّق</a:t>
            </a:r>
          </a:p>
          <a:p>
            <a:pPr marL="0" algn="r" defTabSz="914400" rtl="1" eaLnBrk="1" latinLnBrk="0" hangingPunct="1"/>
            <a:r>
              <a:rPr lang="ar-LB" b="1" u="sng" dirty="0"/>
              <a:t>الكلمة قريبة منك جدًّا:</a:t>
            </a:r>
            <a:r>
              <a:rPr lang="ar-LB" b="1" dirty="0"/>
              <a:t> </a:t>
            </a:r>
            <a:r>
              <a:rPr lang="ar-LB" dirty="0"/>
              <a:t>إن كلمة الله أصبحت منتشرة في العالم وقريبة من كلِّ واحد منَّا، فنحن نسمعها عن طريق الأشخاص الذين يخبروننا عنها، وفي الكنيسة، وعبر الإنترنت ووسائل التَّواصل الاجتماعي، كما هي موجودة في تطبيقات الهواتف الذكيّة.</a:t>
            </a:r>
          </a:p>
          <a:p>
            <a:pPr marL="0" algn="r" defTabSz="914400" rtl="1" eaLnBrk="1" latinLnBrk="0" hangingPunct="1"/>
            <a:endParaRPr lang="ar-LB" dirty="0"/>
          </a:p>
          <a:p>
            <a:pPr marL="0" algn="r" defTabSz="914400" rtl="1" eaLnBrk="1" latinLnBrk="0" hangingPunct="1"/>
            <a:r>
              <a:rPr lang="ar-LB" b="1" u="sng" dirty="0"/>
              <a:t>في فمك وفي قلبك: </a:t>
            </a:r>
            <a:r>
              <a:rPr lang="ar-LB" dirty="0"/>
              <a:t>عندما نقرأ كلمة الله ونحفظها ونخبر الآخرين بها، فهذا يعني أنَّها ستنتشر وستملأُ قلوبنا بالفرح والسَّلام حتَّى عند مواجهة الصِّعاب.</a:t>
            </a:r>
          </a:p>
          <a:p>
            <a:pPr marL="0" algn="r" defTabSz="914400" rtl="1" eaLnBrk="1" latinLnBrk="0" hangingPunct="1"/>
            <a:endParaRPr lang="ar-LB" dirty="0"/>
          </a:p>
          <a:p>
            <a:pPr marL="0" algn="r" defTabSz="914400" rtl="1" eaLnBrk="1" latinLnBrk="0" hangingPunct="1"/>
            <a:r>
              <a:rPr lang="ar-LB" u="sng" dirty="0"/>
              <a:t>لتعمل بها: </a:t>
            </a:r>
            <a:r>
              <a:rPr lang="ar-LB" dirty="0"/>
              <a:t>إن حفظ الكلمة هو أمر جيِّد، لكنه غير كافٍ. لذلك علينا أن نعمل بحسب هذه الكلمة ونغمل على تطبيقها في حياتنا اليوميَّة، وبالتَّالي ستكون حياتنا مبنيَّة على أساس متين (أساس كلمة الله - الكتاب المقدَّس). </a:t>
            </a:r>
          </a:p>
          <a:p>
            <a:pPr marL="0" indent="0" algn="r" defTabSz="914400" rtl="1" eaLnBrk="1" latinLnBrk="0" hangingPunct="1">
              <a:buFont typeface="Arial" panose="020B0604020202020204" pitchFamily="34" charset="0"/>
              <a:buNone/>
            </a:pPr>
            <a:endParaRPr lang="ar-LB" dirty="0"/>
          </a:p>
          <a:p>
            <a:pPr marL="0" algn="r" defTabSz="914400" rtl="1" eaLnBrk="1" latinLnBrk="0" hangingPunct="1"/>
            <a:endParaRPr lang="ar-LB" dirty="0"/>
          </a:p>
        </p:txBody>
      </p:sp>
      <p:sp>
        <p:nvSpPr>
          <p:cNvPr id="4" name="Slide Number Placeholder 3"/>
          <p:cNvSpPr>
            <a:spLocks noGrp="1"/>
          </p:cNvSpPr>
          <p:nvPr>
            <p:ph type="sldNum" sz="quarter" idx="5"/>
          </p:nvPr>
        </p:nvSpPr>
        <p:spPr/>
        <p:txBody>
          <a:bodyPr/>
          <a:lstStyle/>
          <a:p>
            <a:fld id="{0A31E068-D99C-E840-A98D-6E78081BD850}" type="slidenum">
              <a:rPr lang="en-LB" smtClean="0"/>
              <a:t>36</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8A1F52"/>
                </a:solidFill>
                <a:latin typeface="Arial" panose="020B0604020202020204" pitchFamily="34" charset="0"/>
              </a:rPr>
              <a:t>المواد المطلوبة:</a:t>
            </a:r>
            <a:r>
              <a:rPr lang="ar-LB" sz="1800" b="1" i="0" u="none" strike="noStrike" baseline="30000" dirty="0">
                <a:solidFill>
                  <a:srgbClr val="8A1F52"/>
                </a:solidFill>
                <a:latin typeface="Tahoma" panose="020B0604030504040204" pitchFamily="34" charset="0"/>
              </a:rPr>
              <a:t> </a:t>
            </a:r>
            <a:r>
              <a:rPr lang="ar-LB" sz="1800" b="1" i="0" u="none" strike="noStrike" baseline="30000" dirty="0">
                <a:solidFill>
                  <a:srgbClr val="8A1F52"/>
                </a:solidFill>
                <a:latin typeface="Arial" panose="020B0604020202020204" pitchFamily="34" charset="0"/>
              </a:rPr>
              <a:t> </a:t>
            </a:r>
            <a:r>
              <a:rPr lang="ar-LB" sz="1800" b="0" i="0" u="none" strike="noStrike" baseline="30000" dirty="0">
                <a:solidFill>
                  <a:srgbClr val="8A1F52"/>
                </a:solidFill>
                <a:latin typeface="Arial" panose="020B0604020202020204" pitchFamily="34" charset="0"/>
              </a:rPr>
              <a:t>بالونات (على عدد الأولاد) - أوراق مقصوصة بحجم صغير.</a:t>
            </a:r>
          </a:p>
        </p:txBody>
      </p:sp>
      <p:sp>
        <p:nvSpPr>
          <p:cNvPr id="4" name="Slide Number Placeholder 3"/>
          <p:cNvSpPr>
            <a:spLocks noGrp="1"/>
          </p:cNvSpPr>
          <p:nvPr>
            <p:ph type="sldNum" sz="quarter" idx="5"/>
          </p:nvPr>
        </p:nvSpPr>
        <p:spPr/>
        <p:txBody>
          <a:bodyPr/>
          <a:lstStyle/>
          <a:p>
            <a:fld id="{0A31E068-D99C-E840-A98D-6E78081BD850}" type="slidenum">
              <a:rPr lang="en-LB" smtClean="0"/>
              <a:t>37</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YE" sz="1200" b="1" i="0" u="none" strike="noStrike" baseline="30000" dirty="0">
                <a:solidFill>
                  <a:srgbClr val="24408E"/>
                </a:solidFill>
                <a:latin typeface="Arial" panose="020B0604020202020204" pitchFamily="34" charset="0"/>
              </a:rPr>
              <a:t>شرح</a:t>
            </a:r>
            <a:endParaRPr lang="ar-LB" sz="1200" b="1" i="0" u="none" strike="noStrike" baseline="30000" dirty="0">
              <a:solidFill>
                <a:srgbClr val="8145B4"/>
              </a:solidFill>
              <a:latin typeface="Arial" panose="020B0604020202020204" pitchFamily="34" charset="0"/>
            </a:endParaRP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i="0" u="none" strike="noStrike" baseline="30000" dirty="0">
                <a:solidFill>
                  <a:srgbClr val="8145B4"/>
                </a:solidFill>
                <a:latin typeface="Arial" panose="020B0604020202020204" pitchFamily="34" charset="0"/>
              </a:rPr>
              <a:t>قسِّم الأولاد الى فريقين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i="0" u="none" strike="noStrike" baseline="30000" dirty="0">
                <a:solidFill>
                  <a:srgbClr val="8145B4"/>
                </a:solidFill>
                <a:latin typeface="Arial" panose="020B0604020202020204" pitchFamily="34" charset="0"/>
              </a:rPr>
              <a:t>اكتب كل كلمة من كلمات الآية على ورقة صغيرة للفريق الأوَّل والثاني.</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i="0" u="none" strike="noStrike" baseline="30000" dirty="0">
                <a:solidFill>
                  <a:srgbClr val="8145B4"/>
                </a:solidFill>
                <a:latin typeface="Arial" panose="020B0604020202020204" pitchFamily="34" charset="0"/>
              </a:rPr>
              <a:t>ضع كل كلمة من الكلمات في بالون.اعطِ كل فريق مجموعة البالونات التي تحتوي على </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b="0" i="0" u="none" strike="noStrike" baseline="30000" dirty="0">
              <a:solidFill>
                <a:srgbClr val="24408E"/>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YE" sz="1200" b="1" i="0" u="none" strike="noStrike" baseline="30000" dirty="0">
                <a:solidFill>
                  <a:srgbClr val="24408E"/>
                </a:solidFill>
                <a:latin typeface="Arial" panose="020B0604020202020204" pitchFamily="34" charset="0"/>
              </a:rPr>
              <a:t>تطبيق</a:t>
            </a:r>
            <a:endParaRPr lang="ar-LB" sz="1200" b="1" i="0" u="none" strike="noStrike" baseline="30000" dirty="0">
              <a:solidFill>
                <a:srgbClr val="24408E"/>
              </a:solidFill>
              <a:latin typeface="Arial" panose="020B0604020202020204" pitchFamily="34" charset="0"/>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i="0" u="none" strike="noStrike" baseline="30000" dirty="0">
                <a:solidFill>
                  <a:srgbClr val="8145B4"/>
                </a:solidFill>
                <a:latin typeface="Arial" panose="020B0604020202020204" pitchFamily="34" charset="0"/>
              </a:rPr>
              <a:t>اطلب من كِلا الفريقين أن يقوموا بنفخ البالونات بأقصى سرعة. (عندما ينتهون من نفخها سيظنون أن اللعبة انتهت)</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i="0" u="none" strike="noStrike" baseline="30000" dirty="0">
                <a:solidFill>
                  <a:srgbClr val="8145B4"/>
                </a:solidFill>
                <a:latin typeface="Arial" panose="020B0604020202020204" pitchFamily="34" charset="0"/>
              </a:rPr>
              <a:t>أخبر الأولاد أنه يوجد أوراق داخل البالونات، وعليهم فقعها دون المسّ بالأوراق.</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i="0" u="none" strike="noStrike" baseline="30000" dirty="0">
                <a:solidFill>
                  <a:srgbClr val="8145B4"/>
                </a:solidFill>
                <a:latin typeface="Arial" panose="020B0604020202020204" pitchFamily="34" charset="0"/>
              </a:rPr>
              <a:t>أطلب منهم ترتيب الآية بشكل متسلسل وقولها بصوت مرتفع. الفريق الرابح هو من ينتهي أوَّلاً.</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38</a:t>
            </a:fld>
            <a:endParaRPr lang="en-LB"/>
          </a:p>
        </p:txBody>
      </p:sp>
    </p:spTree>
    <p:extLst>
      <p:ext uri="{BB962C8B-B14F-4D97-AF65-F5344CB8AC3E}">
        <p14:creationId xmlns:p14="http://schemas.microsoft.com/office/powerpoint/2010/main" val="7367504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39</a:t>
            </a:fld>
            <a:endParaRPr lang="en-LB"/>
          </a:p>
        </p:txBody>
      </p:sp>
    </p:spTree>
    <p:extLst>
      <p:ext uri="{BB962C8B-B14F-4D97-AF65-F5344CB8AC3E}">
        <p14:creationId xmlns:p14="http://schemas.microsoft.com/office/powerpoint/2010/main" val="914227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أنا سعيد/ة جدًّا أن أكون معكم اليوم. اسأل الأولاد، كيف كان اسبوعكم؟ </a:t>
            </a:r>
          </a:p>
          <a:p>
            <a:pPr algn="r" rtl="1"/>
            <a:r>
              <a:rPr lang="ar-LB" sz="1200" dirty="0"/>
              <a:t>هل من اختبار حدث مع أحدكم يحب أن يشاركنا به؟ (اسمع الإجابات)</a:t>
            </a:r>
          </a:p>
          <a:p>
            <a:pPr algn="r" rtl="1"/>
            <a:r>
              <a:rPr lang="ar-LB" sz="1200" dirty="0"/>
              <a:t>حسناً من يريد أن يذكِّرنا ماذا تعلَّمنا الأسبوع الماضي؟ (اسمع الإجابات).</a:t>
            </a:r>
          </a:p>
          <a:p>
            <a:pPr algn="r" rtl="1"/>
            <a:endParaRPr lang="ar-LB" sz="1200" dirty="0"/>
          </a:p>
          <a:p>
            <a:pPr algn="r" rtl="1"/>
            <a:r>
              <a:rPr lang="ar-LB" sz="1200" dirty="0"/>
              <a:t>اليوم سنتعرَّف على شخصيَّة جديدة في الكتاب المقدس ونتذكَّر نتائج عصيان الله ولكن في البداية دعونا نحني رؤوسنا للصلاة. اسأل الأولاد من يريد ان يصلِّي لنا؟ </a:t>
            </a:r>
          </a:p>
          <a:p>
            <a:pPr algn="r" rtl="1"/>
            <a:r>
              <a:rPr lang="ar-LB" sz="1200" dirty="0"/>
              <a:t>(اختر ولد من الأولاد وشجعّهم على الصلاة).</a:t>
            </a:r>
          </a:p>
          <a:p>
            <a:pPr algn="r" rtl="1"/>
            <a:r>
              <a:rPr lang="ar-LB" sz="1200" dirty="0"/>
              <a:t>نعم، لقد تعلَّمنا كيف يكون لدينا الشجاعة، لنكتشف نقاط القوَّة التي وهبنا إيّاها الله. </a:t>
            </a:r>
          </a:p>
          <a:p>
            <a:pPr algn="r" rtl="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1"/>
            <a:r>
              <a:rPr lang="en-GB" sz="1800" b="0" i="0" u="none" strike="noStrike" baseline="30000" dirty="0">
                <a:solidFill>
                  <a:srgbClr val="24408E"/>
                </a:solidFill>
                <a:latin typeface="Arial" panose="020B0604020202020204" pitchFamily="34" charset="0"/>
              </a:rPr>
              <a:t>- ١-</a:t>
            </a:r>
          </a:p>
          <a:p>
            <a:pPr marR="0" algn="ctr" rtl="1"/>
            <a:r>
              <a:rPr lang="ar-LB" sz="1800" b="0" i="0" u="none" strike="noStrike" baseline="30000" dirty="0">
                <a:solidFill>
                  <a:srgbClr val="24408E"/>
                </a:solidFill>
                <a:latin typeface="Arial" panose="020B0604020202020204" pitchFamily="34" charset="0"/>
              </a:rPr>
              <a:t>كلمة الله بتعلّمني</a:t>
            </a:r>
          </a:p>
          <a:p>
            <a:pPr marR="0" algn="ctr" rtl="1"/>
            <a:r>
              <a:rPr lang="ar-LB" sz="1800" b="0" i="0" u="none" strike="noStrike" baseline="30000" dirty="0">
                <a:solidFill>
                  <a:srgbClr val="24408E"/>
                </a:solidFill>
                <a:latin typeface="Arial" panose="020B0604020202020204" pitchFamily="34" charset="0"/>
              </a:rPr>
              <a:t>الله حَدِّي وين ما بكون</a:t>
            </a:r>
          </a:p>
          <a:p>
            <a:pPr marR="0" algn="ctr" rtl="1"/>
            <a:r>
              <a:rPr lang="ar-LB" sz="1800" b="0" i="0" u="none" strike="noStrike" baseline="30000" dirty="0">
                <a:solidFill>
                  <a:srgbClr val="24408E"/>
                </a:solidFill>
                <a:latin typeface="Arial" panose="020B0604020202020204" pitchFamily="34" charset="0"/>
              </a:rPr>
              <a:t>بيسمع صوتي لمَّا بصَلّي</a:t>
            </a:r>
          </a:p>
          <a:p>
            <a:pPr marR="0" algn="ctr" rtl="1"/>
            <a:r>
              <a:rPr lang="ar-LB" sz="1800" b="0" i="0" u="none" strike="noStrike" baseline="30000" dirty="0">
                <a:solidFill>
                  <a:srgbClr val="24408E"/>
                </a:solidFill>
                <a:latin typeface="Arial" panose="020B0604020202020204" pitchFamily="34" charset="0"/>
              </a:rPr>
              <a:t>رَح طيع كِلمتو لمَّا يقِلِّي</a:t>
            </a:r>
          </a:p>
          <a:p>
            <a:pPr marR="0" algn="ctr" rtl="1"/>
            <a:r>
              <a:rPr lang="ar-LB" sz="1800" b="0" i="0" u="none" strike="noStrike" baseline="30000" dirty="0">
                <a:solidFill>
                  <a:srgbClr val="24408E"/>
                </a:solidFill>
                <a:latin typeface="Arial" panose="020B0604020202020204" pitchFamily="34" charset="0"/>
              </a:rPr>
              <a:t>أنا جنبَك يا ابني على طول </a:t>
            </a:r>
          </a:p>
          <a:p>
            <a:pPr marR="0" algn="ctr" rtl="1"/>
            <a:endParaRPr lang="ar-LB" sz="1800" b="0" i="0" u="none" strike="noStrike" baseline="30000" dirty="0">
              <a:solidFill>
                <a:srgbClr val="24408E"/>
              </a:solidFill>
              <a:latin typeface="Arial" panose="020B0604020202020204" pitchFamily="34" charset="0"/>
            </a:endParaRPr>
          </a:p>
          <a:p>
            <a:pPr marR="0" algn="ctr" rtl="1"/>
            <a:r>
              <a:rPr lang="ar-LB" sz="1800" b="0" i="0" u="none" strike="noStrike" baseline="30000" dirty="0">
                <a:solidFill>
                  <a:srgbClr val="24408E"/>
                </a:solidFill>
                <a:latin typeface="Arial" panose="020B0604020202020204" pitchFamily="34" charset="0"/>
              </a:rPr>
              <a:t>- القرار -</a:t>
            </a:r>
          </a:p>
          <a:p>
            <a:pPr marR="0" algn="ctr" rtl="1"/>
            <a:r>
              <a:rPr lang="ar-LB" sz="1800" b="0" i="0" u="none" strike="noStrike" baseline="30000" dirty="0">
                <a:solidFill>
                  <a:srgbClr val="24408E"/>
                </a:solidFill>
                <a:latin typeface="Arial" panose="020B0604020202020204" pitchFamily="34" charset="0"/>
              </a:rPr>
              <a:t>أنا بحبَّك ربِّي يسوع</a:t>
            </a:r>
          </a:p>
          <a:p>
            <a:pPr marR="0" algn="ctr" rtl="1"/>
            <a:r>
              <a:rPr lang="ar-LB" sz="1800" b="0" i="0" u="none" strike="noStrike" baseline="30000" dirty="0">
                <a:solidFill>
                  <a:srgbClr val="24408E"/>
                </a:solidFill>
                <a:latin typeface="Arial" panose="020B0604020202020204" pitchFamily="34" charset="0"/>
              </a:rPr>
              <a:t>رَح غَنّي بِصُوت مسموع</a:t>
            </a:r>
          </a:p>
          <a:p>
            <a:pPr marR="0" algn="ctr" rtl="1"/>
            <a:r>
              <a:rPr lang="ar-LB" sz="1800" b="0" i="0" u="none" strike="noStrike" baseline="30000" dirty="0">
                <a:solidFill>
                  <a:srgbClr val="24408E"/>
                </a:solidFill>
                <a:latin typeface="Arial" panose="020B0604020202020204" pitchFamily="34" charset="0"/>
              </a:rPr>
              <a:t>وإذا قالولي إِنّي فاشل</a:t>
            </a:r>
          </a:p>
          <a:p>
            <a:pPr marR="0" algn="ctr" rtl="1"/>
            <a:r>
              <a:rPr lang="ar-LB" sz="1800" b="0" i="0" u="none" strike="noStrike" baseline="30000" dirty="0">
                <a:solidFill>
                  <a:srgbClr val="24408E"/>
                </a:solidFill>
                <a:latin typeface="Arial" panose="020B0604020202020204" pitchFamily="34" charset="0"/>
              </a:rPr>
              <a:t>بِتذَكَرْ وعدَك يا يسوع</a:t>
            </a:r>
          </a:p>
          <a:p>
            <a:pPr marR="0" algn="ctr" rtl="1"/>
            <a:r>
              <a:rPr lang="ar-LB" sz="1800" b="0" i="0" u="none" strike="noStrike" baseline="30000" dirty="0">
                <a:solidFill>
                  <a:srgbClr val="24408E"/>
                </a:solidFill>
                <a:latin typeface="Arial" panose="020B0604020202020204" pitchFamily="34" charset="0"/>
              </a:rPr>
              <a:t>أنا حَدَّك إنتَ وزعلان</a:t>
            </a:r>
          </a:p>
          <a:p>
            <a:pPr marR="0" algn="ctr" rtl="1"/>
            <a:r>
              <a:rPr lang="ar-LB" sz="1800" b="0" i="0" u="none" strike="noStrike" baseline="30000" dirty="0">
                <a:solidFill>
                  <a:srgbClr val="24408E"/>
                </a:solidFill>
                <a:latin typeface="Arial" panose="020B0604020202020204" pitchFamily="34" charset="0"/>
              </a:rPr>
              <a:t>أنا بْشَجعَك إنتَ وفِشلان</a:t>
            </a:r>
          </a:p>
          <a:p>
            <a:pPr marR="0" algn="ctr" rtl="1"/>
            <a:r>
              <a:rPr lang="ar-LB" sz="1800" b="0" i="0" u="none" strike="noStrike" baseline="30000" dirty="0">
                <a:solidFill>
                  <a:srgbClr val="24408E"/>
                </a:solidFill>
                <a:latin typeface="Arial" panose="020B0604020202020204" pitchFamily="34" charset="0"/>
              </a:rPr>
              <a:t>وإِذا مَرَّة حَسّيتْ بخُوف</a:t>
            </a:r>
          </a:p>
          <a:p>
            <a:pPr marR="0" algn="ctr" rtl="1"/>
            <a:r>
              <a:rPr lang="ar-LB" sz="1800" b="0" i="0" u="none" strike="noStrike" baseline="30000" dirty="0">
                <a:solidFill>
                  <a:srgbClr val="24408E"/>
                </a:solidFill>
                <a:latin typeface="Arial" panose="020B0604020202020204" pitchFamily="34" charset="0"/>
              </a:rPr>
              <a:t>صَلِّي وقول إنَّك تعبان</a:t>
            </a:r>
          </a:p>
          <a:p>
            <a:pPr marR="0" algn="ctr" rtl="1"/>
            <a:endParaRPr lang="ar-LB" sz="1800" b="0" i="0" u="none" strike="noStrike" baseline="30000" dirty="0">
              <a:solidFill>
                <a:srgbClr val="24408E"/>
              </a:solidFill>
              <a:latin typeface="Arial" panose="020B0604020202020204" pitchFamily="34" charset="0"/>
            </a:endParaRPr>
          </a:p>
          <a:p>
            <a:pPr marR="0" algn="ctr" rtl="1"/>
            <a:r>
              <a:rPr lang="ar-LB" sz="1800" b="0" i="0" u="none" strike="noStrike" baseline="30000" dirty="0">
                <a:solidFill>
                  <a:srgbClr val="24408E"/>
                </a:solidFill>
                <a:latin typeface="Arial" panose="020B0604020202020204" pitchFamily="34" charset="0"/>
              </a:rPr>
              <a:t>- ٢ -</a:t>
            </a:r>
          </a:p>
          <a:p>
            <a:pPr marR="0" algn="ctr" rtl="1"/>
            <a:r>
              <a:rPr lang="ar-LB" sz="1800" b="0" i="0" u="none" strike="noStrike" baseline="30000" dirty="0">
                <a:solidFill>
                  <a:srgbClr val="24408E"/>
                </a:solidFill>
                <a:latin typeface="Arial" panose="020B0604020202020204" pitchFamily="34" charset="0"/>
              </a:rPr>
              <a:t>الله هوِ يللّي خلَقني</a:t>
            </a:r>
          </a:p>
          <a:p>
            <a:pPr marR="0" algn="ctr" rtl="1"/>
            <a:r>
              <a:rPr lang="ar-LB" sz="1800" b="0" i="0" u="none" strike="noStrike" baseline="30000" dirty="0">
                <a:solidFill>
                  <a:srgbClr val="24408E"/>
                </a:solidFill>
                <a:latin typeface="Arial" panose="020B0604020202020204" pitchFamily="34" charset="0"/>
              </a:rPr>
              <a:t>بيِهتم فِيِّ على طول</a:t>
            </a:r>
          </a:p>
          <a:p>
            <a:pPr marR="0" algn="ctr" rtl="1"/>
            <a:r>
              <a:rPr lang="ar-LB" sz="1800" b="0" i="0" u="none" strike="noStrike" baseline="30000" dirty="0">
                <a:solidFill>
                  <a:srgbClr val="24408E"/>
                </a:solidFill>
                <a:latin typeface="Arial" panose="020B0604020202020204" pitchFamily="34" charset="0"/>
              </a:rPr>
              <a:t>كلمة الله بِتعَلِّمني</a:t>
            </a:r>
          </a:p>
          <a:p>
            <a:pPr marR="0" algn="ctr" rtl="1"/>
            <a:r>
              <a:rPr lang="ar-LB" sz="1800" b="0" i="0" u="none" strike="noStrike" baseline="30000" dirty="0">
                <a:solidFill>
                  <a:srgbClr val="24408E"/>
                </a:solidFill>
                <a:latin typeface="Arial" panose="020B0604020202020204" pitchFamily="34" charset="0"/>
              </a:rPr>
              <a:t>بتفهِّمني وبتذكِّرني</a:t>
            </a:r>
          </a:p>
          <a:p>
            <a:pPr marR="0" algn="ctr" rtl="1"/>
            <a:r>
              <a:rPr lang="ar-LB" sz="1800" b="0" i="0" u="none" strike="noStrike" baseline="30000" dirty="0">
                <a:solidFill>
                  <a:srgbClr val="24408E"/>
                </a:solidFill>
                <a:latin typeface="Arial" panose="020B0604020202020204" pitchFamily="34" charset="0"/>
              </a:rPr>
              <a:t>الله بحبني كيف ما بكون</a:t>
            </a:r>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2441864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1"/>
            <a:r>
              <a:rPr lang="ar-LB" sz="1200" b="0" i="0" u="none" strike="noStrike" baseline="30000" dirty="0">
                <a:solidFill>
                  <a:srgbClr val="24408E"/>
                </a:solidFill>
                <a:latin typeface="Arial" panose="020B0604020202020204" pitchFamily="34" charset="0"/>
              </a:rPr>
              <a:t>- القرار -</a:t>
            </a:r>
          </a:p>
          <a:p>
            <a:pPr marR="0" algn="ctr" rtl="1"/>
            <a:r>
              <a:rPr lang="ar-LB" sz="1200" b="0" i="0" u="none" strike="noStrike" baseline="30000" dirty="0">
                <a:solidFill>
                  <a:srgbClr val="24408E"/>
                </a:solidFill>
                <a:latin typeface="Arial" panose="020B0604020202020204" pitchFamily="34" charset="0"/>
              </a:rPr>
              <a:t>(اتّكل على ربّك من كلّ قلبك صلِّ بيسمع صلاتك لأنه بيحبك)٢</a:t>
            </a:r>
          </a:p>
          <a:p>
            <a:pPr marR="0" algn="ctr" rtl="1"/>
            <a:endParaRPr lang="en-GB" sz="1200" b="0" i="0" u="none" strike="noStrike" baseline="30000" dirty="0">
              <a:solidFill>
                <a:srgbClr val="24408E"/>
              </a:solidFill>
              <a:latin typeface="Arial" panose="020B0604020202020204" pitchFamily="34" charset="0"/>
            </a:endParaRPr>
          </a:p>
          <a:p>
            <a:pPr marR="0" algn="ctr" rtl="1"/>
            <a:r>
              <a:rPr lang="en-GB" sz="1200" b="0" i="0" u="none" strike="noStrike" baseline="30000" dirty="0">
                <a:solidFill>
                  <a:srgbClr val="24408E"/>
                </a:solidFill>
                <a:latin typeface="Arial" panose="020B0604020202020204" pitchFamily="34" charset="0"/>
              </a:rPr>
              <a:t>١</a:t>
            </a:r>
          </a:p>
          <a:p>
            <a:pPr marR="0" algn="ctr" rtl="1"/>
            <a:r>
              <a:rPr lang="ar-LB" sz="1200" b="0" i="0" u="none" strike="noStrike" baseline="30000" dirty="0">
                <a:solidFill>
                  <a:srgbClr val="24408E"/>
                </a:solidFill>
                <a:latin typeface="Arial" panose="020B0604020202020204" pitchFamily="34" charset="0"/>
              </a:rPr>
              <a:t>(لما بتكون متضايق    وتحسّ انّك كتير خايف</a:t>
            </a:r>
          </a:p>
          <a:p>
            <a:pPr marR="0" algn="ctr" rtl="1"/>
            <a:r>
              <a:rPr lang="ar-LB" sz="1200" b="0" i="0" u="none" strike="noStrike" baseline="30000" dirty="0">
                <a:solidFill>
                  <a:srgbClr val="24408E"/>
                </a:solidFill>
                <a:latin typeface="Arial" panose="020B0604020202020204" pitchFamily="34" charset="0"/>
              </a:rPr>
              <a:t>بعرف الله حدّي   وهو كلّ شي شايف)٢ </a:t>
            </a:r>
          </a:p>
          <a:p>
            <a:pPr marR="0" algn="ctr" rtl="1"/>
            <a:r>
              <a:rPr lang="ar-LB" sz="1200" b="0" i="0" u="none" strike="noStrike" baseline="30000" dirty="0">
                <a:solidFill>
                  <a:srgbClr val="24408E"/>
                </a:solidFill>
                <a:latin typeface="Arial" panose="020B0604020202020204" pitchFamily="34" charset="0"/>
              </a:rPr>
              <a:t>(اتذكَّر انه مكتوب    إنَّك أنت محبوب )٢   </a:t>
            </a:r>
          </a:p>
          <a:p>
            <a:pPr marR="0" algn="ctr" rtl="1"/>
            <a:r>
              <a:rPr lang="ar-LB" sz="1200" b="0" i="0" u="none" strike="noStrike" baseline="30000" dirty="0">
                <a:solidFill>
                  <a:srgbClr val="24408E"/>
                </a:solidFill>
                <a:latin typeface="Arial" panose="020B0604020202020204" pitchFamily="34" charset="0"/>
              </a:rPr>
              <a:t>دايماً ضل متذكِّر         وقووووول</a:t>
            </a:r>
          </a:p>
          <a:p>
            <a:pPr marR="0" algn="ctr" rtl="1"/>
            <a:endParaRPr lang="en-GB" sz="1200" b="0" i="0" u="none" strike="noStrike" baseline="30000" dirty="0">
              <a:solidFill>
                <a:srgbClr val="24408E"/>
              </a:solidFill>
              <a:latin typeface="Arial" panose="020B0604020202020204" pitchFamily="34" charset="0"/>
            </a:endParaRPr>
          </a:p>
          <a:p>
            <a:pPr marR="0" algn="ctr" rtl="1"/>
            <a:r>
              <a:rPr lang="en-GB" sz="1200" b="0" i="0" u="none" strike="noStrike" baseline="30000" dirty="0">
                <a:solidFill>
                  <a:srgbClr val="24408E"/>
                </a:solidFill>
                <a:latin typeface="Arial" panose="020B0604020202020204" pitchFamily="34" charset="0"/>
              </a:rPr>
              <a:t> ٢</a:t>
            </a:r>
          </a:p>
          <a:p>
            <a:pPr marR="0" algn="ctr" rtl="1"/>
            <a:r>
              <a:rPr lang="ar-LB" sz="1200" b="0" i="0" u="none" strike="noStrike" baseline="30000" dirty="0">
                <a:solidFill>
                  <a:srgbClr val="24408E"/>
                </a:solidFill>
                <a:latin typeface="Arial" panose="020B0604020202020204" pitchFamily="34" charset="0"/>
              </a:rPr>
              <a:t>(لما بكون متضايق   وحسّ انِّي كتير خايف</a:t>
            </a:r>
          </a:p>
          <a:p>
            <a:pPr marR="0" algn="ctr" rtl="1"/>
            <a:r>
              <a:rPr lang="ar-LB" sz="1200" b="0" i="0" u="none" strike="noStrike" baseline="30000" dirty="0">
                <a:solidFill>
                  <a:srgbClr val="24408E"/>
                </a:solidFill>
                <a:latin typeface="Arial" panose="020B0604020202020204" pitchFamily="34" charset="0"/>
              </a:rPr>
              <a:t>بعرف الله حدّي هو كلّ شي شايف)٢</a:t>
            </a:r>
          </a:p>
          <a:p>
            <a:pPr marR="0" algn="ctr" rtl="1"/>
            <a:r>
              <a:rPr lang="ar-LB" sz="1200" b="0" i="0" u="none" strike="noStrike" baseline="30000" dirty="0">
                <a:solidFill>
                  <a:srgbClr val="24408E"/>
                </a:solidFill>
                <a:latin typeface="Arial" panose="020B0604020202020204" pitchFamily="34" charset="0"/>
              </a:rPr>
              <a:t>(بعرف أنه مكتوب   انّي أنا محبوب)٢ </a:t>
            </a:r>
          </a:p>
          <a:p>
            <a:pPr marR="0" algn="ctr" rtl="1"/>
            <a:r>
              <a:rPr lang="ar-LB" sz="1200" b="0" i="0" u="none" strike="noStrike" baseline="30000" dirty="0">
                <a:solidFill>
                  <a:srgbClr val="24408E"/>
                </a:solidFill>
                <a:latin typeface="Arial" panose="020B0604020202020204" pitchFamily="34" charset="0"/>
              </a:rPr>
              <a:t>رح دايماً ضل متذكّر ورح قووووول</a:t>
            </a:r>
          </a:p>
          <a:p>
            <a:pPr marR="0" algn="ctr" rtl="1"/>
            <a:endParaRPr lang="en-GB" sz="1200" b="0" i="0" u="none" strike="noStrike" baseline="30000" dirty="0">
              <a:solidFill>
                <a:srgbClr val="24408E"/>
              </a:solidFill>
              <a:latin typeface="Arial" panose="020B0604020202020204" pitchFamily="34" charset="0"/>
            </a:endParaRPr>
          </a:p>
          <a:p>
            <a:pPr marR="0" algn="ctr" rtl="1"/>
            <a:r>
              <a:rPr lang="ar-LB" sz="1200" b="0" i="0" u="none" strike="noStrike" baseline="30000" dirty="0">
                <a:solidFill>
                  <a:srgbClr val="24408E"/>
                </a:solidFill>
                <a:latin typeface="Arial" panose="020B0604020202020204" pitchFamily="34" charset="0"/>
              </a:rPr>
              <a:t>باتكل على ربي من كلّ قلبي</a:t>
            </a:r>
            <a:br>
              <a:rPr lang="ar-LB" sz="1200" b="0" i="0" u="none" strike="noStrike" baseline="30000" dirty="0">
                <a:solidFill>
                  <a:srgbClr val="24408E"/>
                </a:solidFill>
                <a:latin typeface="Arial" panose="020B0604020202020204" pitchFamily="34" charset="0"/>
              </a:rPr>
            </a:br>
            <a:r>
              <a:rPr lang="ar-LB" sz="1200" b="0" i="0" u="none" strike="noStrike" baseline="30000" dirty="0">
                <a:solidFill>
                  <a:srgbClr val="24408E"/>
                </a:solidFill>
                <a:latin typeface="Arial" panose="020B0604020202020204" pitchFamily="34" charset="0"/>
              </a:rPr>
              <a:t> بصلي بيسمع صلاتي لأنّه بيحبني </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13</a:t>
            </a:fld>
            <a:endParaRPr lang="en-LB"/>
          </a:p>
        </p:txBody>
      </p:sp>
    </p:spTree>
    <p:extLst>
      <p:ext uri="{BB962C8B-B14F-4D97-AF65-F5344CB8AC3E}">
        <p14:creationId xmlns:p14="http://schemas.microsoft.com/office/powerpoint/2010/main" val="2607368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1"/>
            <a:r>
              <a:rPr lang="ar-LB" dirty="0"/>
              <a:t>(مين هوِّ مَلِك السَّما مين هوِّ مَلِك الأرض</a:t>
            </a:r>
          </a:p>
          <a:p>
            <a:pPr marR="0" algn="ctr" rtl="1"/>
            <a:r>
              <a:rPr lang="ar-LB" dirty="0"/>
              <a:t>مين هوِّ مَلِك العالم كِلُّه هوِّ مَلِكِي</a:t>
            </a:r>
          </a:p>
          <a:p>
            <a:pPr marR="0" algn="ctr" rtl="1"/>
            <a:r>
              <a:rPr lang="ar-LB" dirty="0"/>
              <a:t>ي س و ع …... يسوع</a:t>
            </a:r>
          </a:p>
          <a:p>
            <a:pPr marR="0" algn="ctr" rtl="1"/>
            <a:r>
              <a:rPr lang="ar-LB" dirty="0"/>
              <a:t>هوِّ مَلِك الملوك</a:t>
            </a:r>
          </a:p>
          <a:p>
            <a:pPr marR="0" algn="ctr" rtl="1"/>
            <a:r>
              <a:rPr lang="ar-LB" dirty="0"/>
              <a:t>هوِّ مَلِك العالم كِلُّه هوِّ مَلِكِي)٢</a:t>
            </a:r>
          </a:p>
          <a:p>
            <a:pPr marR="0" algn="ctr" rtl="1"/>
            <a:endParaRPr lang="ar-LB" dirty="0"/>
          </a:p>
          <a:p>
            <a:pPr marR="0" algn="ctr" rtl="1"/>
            <a:r>
              <a:rPr lang="ar-LB" dirty="0"/>
              <a:t>(يسوع مَلِك السَّما يسوع مَلِك الأرض</a:t>
            </a:r>
          </a:p>
          <a:p>
            <a:pPr marR="0" algn="ctr" rtl="1"/>
            <a:r>
              <a:rPr lang="ar-LB" dirty="0"/>
              <a:t>يسوع مَلِك العالم كِلُّه ويسوع مَلِكِي</a:t>
            </a:r>
          </a:p>
          <a:p>
            <a:pPr marR="0" algn="ctr" rtl="1"/>
            <a:r>
              <a:rPr lang="ar-LB" dirty="0"/>
              <a:t>ي س و ع …… يسوع</a:t>
            </a:r>
          </a:p>
          <a:p>
            <a:pPr marR="0" algn="ctr" rtl="1"/>
            <a:r>
              <a:rPr lang="ar-LB" dirty="0"/>
              <a:t>هوِّ مَلِك الملوك</a:t>
            </a:r>
          </a:p>
          <a:p>
            <a:pPr marR="0" algn="ctr" rtl="1"/>
            <a:r>
              <a:rPr lang="ar-LB" dirty="0"/>
              <a:t>يسوع مَلِك العالم كِلُّه ويسوع مَلِكِي)٢</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19</a:t>
            </a:fld>
            <a:endParaRPr lang="en-LB"/>
          </a:p>
        </p:txBody>
      </p:sp>
    </p:spTree>
    <p:extLst>
      <p:ext uri="{BB962C8B-B14F-4D97-AF65-F5344CB8AC3E}">
        <p14:creationId xmlns:p14="http://schemas.microsoft.com/office/powerpoint/2010/main" val="547767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 ١ -</a:t>
            </a:r>
          </a:p>
          <a:p>
            <a:pPr algn="ctr"/>
            <a:r>
              <a:rPr lang="ar-LB" sz="1200" kern="1200" dirty="0">
                <a:solidFill>
                  <a:schemeClr val="tx1"/>
                </a:solidFill>
                <a:effectLst/>
                <a:latin typeface="+mn-lt"/>
                <a:ea typeface="+mn-ea"/>
                <a:cs typeface="+mn-cs"/>
              </a:rPr>
              <a:t>يمكن... يمكن تفتكر القوِّة</a:t>
            </a:r>
          </a:p>
          <a:p>
            <a:pPr algn="ctr"/>
            <a:r>
              <a:rPr lang="ar-LB" sz="1200" kern="1200" dirty="0">
                <a:solidFill>
                  <a:schemeClr val="tx1"/>
                </a:solidFill>
                <a:effectLst/>
                <a:latin typeface="+mn-lt"/>
                <a:ea typeface="+mn-ea"/>
                <a:cs typeface="+mn-cs"/>
              </a:rPr>
              <a:t>إنَّك تضرب رفقاتَك</a:t>
            </a:r>
          </a:p>
          <a:p>
            <a:pPr algn="ctr"/>
            <a:r>
              <a:rPr lang="ar-LB" sz="1200" kern="1200" dirty="0">
                <a:solidFill>
                  <a:schemeClr val="tx1"/>
                </a:solidFill>
                <a:effectLst/>
                <a:latin typeface="+mn-lt"/>
                <a:ea typeface="+mn-ea"/>
                <a:cs typeface="+mn-cs"/>
              </a:rPr>
              <a:t>ولمّا يصير شي مَشكل</a:t>
            </a:r>
          </a:p>
          <a:p>
            <a:pPr algn="ctr"/>
            <a:r>
              <a:rPr lang="ar-LB" sz="1200" kern="1200" dirty="0">
                <a:solidFill>
                  <a:schemeClr val="tx1"/>
                </a:solidFill>
                <a:effectLst/>
                <a:latin typeface="+mn-lt"/>
                <a:ea typeface="+mn-ea"/>
                <a:cs typeface="+mn-cs"/>
              </a:rPr>
              <a:t>تخَوفُن بعضلاتَك</a:t>
            </a:r>
          </a:p>
          <a:p>
            <a:pPr algn="ctr"/>
            <a:r>
              <a:rPr lang="ar-LB" sz="1200" kern="1200" dirty="0">
                <a:solidFill>
                  <a:schemeClr val="tx1"/>
                </a:solidFill>
                <a:effectLst/>
                <a:latin typeface="+mn-lt"/>
                <a:ea typeface="+mn-ea"/>
                <a:cs typeface="+mn-cs"/>
              </a:rPr>
              <a:t>أو تِلعب كاراتيه</a:t>
            </a:r>
          </a:p>
          <a:p>
            <a:pPr algn="ctr"/>
            <a:r>
              <a:rPr lang="ar-LB" sz="1200" kern="1200" dirty="0">
                <a:solidFill>
                  <a:schemeClr val="tx1"/>
                </a:solidFill>
                <a:effectLst/>
                <a:latin typeface="+mn-lt"/>
                <a:ea typeface="+mn-ea"/>
                <a:cs typeface="+mn-cs"/>
              </a:rPr>
              <a:t>وتِخيلنا بحركاتَك</a:t>
            </a:r>
          </a:p>
          <a:p>
            <a:pPr algn="ctr"/>
            <a:r>
              <a:rPr lang="ar-LB" sz="1200" kern="1200" dirty="0">
                <a:solidFill>
                  <a:schemeClr val="tx1"/>
                </a:solidFill>
                <a:effectLst/>
                <a:latin typeface="+mn-lt"/>
                <a:ea typeface="+mn-ea"/>
                <a:cs typeface="+mn-cs"/>
              </a:rPr>
              <a:t>الحقيقة مش هيك</a:t>
            </a:r>
          </a:p>
          <a:p>
            <a:pPr algn="ctr"/>
            <a:r>
              <a:rPr lang="ar-LB" sz="1200" kern="1200" dirty="0">
                <a:solidFill>
                  <a:schemeClr val="tx1"/>
                </a:solidFill>
                <a:effectLst/>
                <a:latin typeface="+mn-lt"/>
                <a:ea typeface="+mn-ea"/>
                <a:cs typeface="+mn-cs"/>
              </a:rPr>
              <a:t>يا شاطِر عيد حساباتَك</a:t>
            </a:r>
          </a:p>
          <a:p>
            <a:pPr algn="ct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 القرار -</a:t>
            </a:r>
          </a:p>
          <a:p>
            <a:pPr algn="ctr"/>
            <a:r>
              <a:rPr lang="ar-LB" sz="1200" kern="1200" dirty="0">
                <a:solidFill>
                  <a:schemeClr val="tx1"/>
                </a:solidFill>
                <a:effectLst/>
                <a:latin typeface="+mn-lt"/>
                <a:ea typeface="+mn-ea"/>
                <a:cs typeface="+mn-cs"/>
              </a:rPr>
              <a:t>القوِّة مش بالضرب</a:t>
            </a:r>
          </a:p>
          <a:p>
            <a:pPr algn="ctr"/>
            <a:r>
              <a:rPr lang="ar-LB" sz="1200" kern="1200" dirty="0">
                <a:solidFill>
                  <a:schemeClr val="tx1"/>
                </a:solidFill>
                <a:effectLst/>
                <a:latin typeface="+mn-lt"/>
                <a:ea typeface="+mn-ea"/>
                <a:cs typeface="+mn-cs"/>
              </a:rPr>
              <a:t>القوِّة بالمحبِّة</a:t>
            </a:r>
          </a:p>
          <a:p>
            <a:pPr algn="ctr"/>
            <a:r>
              <a:rPr lang="ar-LB" sz="1200" kern="1200" dirty="0">
                <a:solidFill>
                  <a:schemeClr val="tx1"/>
                </a:solidFill>
                <a:effectLst/>
                <a:latin typeface="+mn-lt"/>
                <a:ea typeface="+mn-ea"/>
                <a:cs typeface="+mn-cs"/>
              </a:rPr>
              <a:t>مش بالصوت العالي</a:t>
            </a:r>
          </a:p>
          <a:p>
            <a:pPr algn="ctr"/>
            <a:r>
              <a:rPr lang="ar-LB" sz="1200" kern="1200" dirty="0">
                <a:solidFill>
                  <a:schemeClr val="tx1"/>
                </a:solidFill>
                <a:effectLst/>
                <a:latin typeface="+mn-lt"/>
                <a:ea typeface="+mn-ea"/>
                <a:cs typeface="+mn-cs"/>
              </a:rPr>
              <a:t>باللّطف وبالموَّدِة</a:t>
            </a:r>
          </a:p>
          <a:p>
            <a:pPr algn="ctr"/>
            <a:r>
              <a:rPr lang="ar-LB" sz="1200" kern="1200" dirty="0">
                <a:solidFill>
                  <a:schemeClr val="tx1"/>
                </a:solidFill>
                <a:effectLst/>
                <a:latin typeface="+mn-lt"/>
                <a:ea typeface="+mn-ea"/>
                <a:cs typeface="+mn-cs"/>
              </a:rPr>
              <a:t>لمَّا بسامح عدوي</a:t>
            </a:r>
          </a:p>
          <a:p>
            <a:pPr algn="ctr"/>
            <a:r>
              <a:rPr lang="ar-LB" sz="1200" kern="1200" dirty="0">
                <a:solidFill>
                  <a:schemeClr val="tx1"/>
                </a:solidFill>
                <a:effectLst/>
                <a:latin typeface="+mn-lt"/>
                <a:ea typeface="+mn-ea"/>
                <a:cs typeface="+mn-cs"/>
              </a:rPr>
              <a:t>بوصَل لأعلى قِمِّة</a:t>
            </a:r>
          </a:p>
          <a:p>
            <a:pPr algn="ctr"/>
            <a:r>
              <a:rPr lang="ar-LB" sz="1200" kern="1200" dirty="0">
                <a:solidFill>
                  <a:schemeClr val="tx1"/>
                </a:solidFill>
                <a:effectLst/>
                <a:latin typeface="+mn-lt"/>
                <a:ea typeface="+mn-ea"/>
                <a:cs typeface="+mn-cs"/>
              </a:rPr>
              <a:t>أبداً ما بكون ضعيف</a:t>
            </a:r>
          </a:p>
          <a:p>
            <a:pPr algn="ctr"/>
            <a:r>
              <a:rPr lang="ar-LB" sz="1200" kern="1200" dirty="0">
                <a:solidFill>
                  <a:schemeClr val="tx1"/>
                </a:solidFill>
                <a:effectLst/>
                <a:latin typeface="+mn-lt"/>
                <a:ea typeface="+mn-ea"/>
                <a:cs typeface="+mn-cs"/>
              </a:rPr>
              <a:t>بالعكس هيدي القوِّة</a:t>
            </a:r>
          </a:p>
          <a:p>
            <a:pPr algn="ct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-٢-</a:t>
            </a:r>
          </a:p>
          <a:p>
            <a:pPr algn="ctr"/>
            <a:r>
              <a:rPr lang="ar-LB" sz="1200" kern="1200" dirty="0">
                <a:solidFill>
                  <a:schemeClr val="tx1"/>
                </a:solidFill>
                <a:effectLst/>
                <a:latin typeface="+mn-lt"/>
                <a:ea typeface="+mn-ea"/>
                <a:cs typeface="+mn-cs"/>
              </a:rPr>
              <a:t>لازِم... أنا لازِم دايماً صلِّي</a:t>
            </a:r>
          </a:p>
          <a:p>
            <a:pPr algn="ctr"/>
            <a:r>
              <a:rPr lang="ar-LB" sz="1200" kern="1200" dirty="0">
                <a:solidFill>
                  <a:schemeClr val="tx1"/>
                </a:solidFill>
                <a:effectLst/>
                <a:latin typeface="+mn-lt"/>
                <a:ea typeface="+mn-ea"/>
                <a:cs typeface="+mn-cs"/>
              </a:rPr>
              <a:t>تَحِبْ حتَّى عَدُوِّي</a:t>
            </a:r>
          </a:p>
          <a:p>
            <a:pPr algn="ctr"/>
            <a:r>
              <a:rPr lang="ar-LB" sz="1200" kern="1200" dirty="0">
                <a:solidFill>
                  <a:schemeClr val="tx1"/>
                </a:solidFill>
                <a:effectLst/>
                <a:latin typeface="+mn-lt"/>
                <a:ea typeface="+mn-ea"/>
                <a:cs typeface="+mn-cs"/>
              </a:rPr>
              <a:t>متل ما يسوع حَبْنِي</a:t>
            </a:r>
          </a:p>
          <a:p>
            <a:pPr algn="ctr"/>
            <a:r>
              <a:rPr lang="ar-LB" sz="1200" kern="1200" dirty="0">
                <a:solidFill>
                  <a:schemeClr val="tx1"/>
                </a:solidFill>
                <a:effectLst/>
                <a:latin typeface="+mn-lt"/>
                <a:ea typeface="+mn-ea"/>
                <a:cs typeface="+mn-cs"/>
              </a:rPr>
              <a:t>وغَفرلي كلّ ذنوبي</a:t>
            </a:r>
          </a:p>
          <a:p>
            <a:pPr algn="ctr"/>
            <a:r>
              <a:rPr lang="ar-LB" sz="1200" kern="1200" dirty="0">
                <a:solidFill>
                  <a:schemeClr val="tx1"/>
                </a:solidFill>
                <a:effectLst/>
                <a:latin typeface="+mn-lt"/>
                <a:ea typeface="+mn-ea"/>
                <a:cs typeface="+mn-cs"/>
              </a:rPr>
              <a:t>سامِح كلّ الإذيوني</a:t>
            </a:r>
          </a:p>
          <a:p>
            <a:pPr algn="ctr"/>
            <a:r>
              <a:rPr lang="ar-LB" sz="1200" kern="1200" dirty="0">
                <a:solidFill>
                  <a:schemeClr val="tx1"/>
                </a:solidFill>
                <a:effectLst/>
                <a:latin typeface="+mn-lt"/>
                <a:ea typeface="+mn-ea"/>
                <a:cs typeface="+mn-cs"/>
              </a:rPr>
              <a:t>وإمشي عطريقه</a:t>
            </a:r>
          </a:p>
          <a:p>
            <a:pPr algn="ctr"/>
            <a:r>
              <a:rPr lang="ar-LB" sz="1200" kern="1200" dirty="0">
                <a:solidFill>
                  <a:schemeClr val="tx1"/>
                </a:solidFill>
                <a:effectLst/>
                <a:latin typeface="+mn-lt"/>
                <a:ea typeface="+mn-ea"/>
                <a:cs typeface="+mn-cs"/>
              </a:rPr>
              <a:t>أنا متله بدِّي كون</a:t>
            </a:r>
          </a:p>
          <a:p>
            <a:pPr algn="ctr"/>
            <a:r>
              <a:rPr lang="ar-LB" sz="1200" kern="1200" dirty="0">
                <a:solidFill>
                  <a:schemeClr val="tx1"/>
                </a:solidFill>
                <a:effectLst/>
                <a:latin typeface="+mn-lt"/>
                <a:ea typeface="+mn-ea"/>
                <a:cs typeface="+mn-cs"/>
              </a:rPr>
              <a:t>وديع ومليان محبِّة</a:t>
            </a:r>
          </a:p>
        </p:txBody>
      </p:sp>
      <p:sp>
        <p:nvSpPr>
          <p:cNvPr id="4" name="Slide Number Placeholder 3"/>
          <p:cNvSpPr>
            <a:spLocks noGrp="1"/>
          </p:cNvSpPr>
          <p:nvPr>
            <p:ph type="sldNum" sz="quarter" idx="5"/>
          </p:nvPr>
        </p:nvSpPr>
        <p:spPr/>
        <p:txBody>
          <a:bodyPr/>
          <a:lstStyle/>
          <a:p>
            <a:fld id="{0A31E068-D99C-E840-A98D-6E78081BD850}" type="slidenum">
              <a:rPr lang="en-LB" smtClean="0"/>
              <a:t>22</a:t>
            </a:fld>
            <a:endParaRPr lang="en-LB"/>
          </a:p>
        </p:txBody>
      </p:sp>
    </p:spTree>
    <p:extLst>
      <p:ext uri="{BB962C8B-B14F-4D97-AF65-F5344CB8AC3E}">
        <p14:creationId xmlns:p14="http://schemas.microsoft.com/office/powerpoint/2010/main" val="9373052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8A1F52"/>
                </a:solidFill>
                <a:latin typeface="Arial" panose="020B0604020202020204" pitchFamily="34" charset="0"/>
              </a:rPr>
              <a:t>لمواد المطلوبة: </a:t>
            </a:r>
            <a:r>
              <a:rPr lang="ar-LB" sz="1800" b="0" i="0" u="none" strike="noStrike" baseline="30000" dirty="0">
                <a:solidFill>
                  <a:srgbClr val="8A1F52"/>
                </a:solidFill>
                <a:latin typeface="Arial" panose="020B0604020202020204" pitchFamily="34" charset="0"/>
              </a:rPr>
              <a:t>زيت طعام، ماء، ٣ أوعية شفافة (٢ صغيرة، ١ كبير)، </a:t>
            </a:r>
            <a:br>
              <a:rPr lang="ar-LB" sz="1800" b="0" i="0" u="none" strike="noStrike" baseline="30000" dirty="0">
                <a:solidFill>
                  <a:srgbClr val="8A1F52"/>
                </a:solidFill>
                <a:latin typeface="Arial" panose="020B0604020202020204" pitchFamily="34" charset="0"/>
              </a:rPr>
            </a:br>
            <a:r>
              <a:rPr lang="ar-LB" sz="1800" b="0" i="0" u="none" strike="noStrike" baseline="30000" dirty="0">
                <a:solidFill>
                  <a:srgbClr val="8A1F52"/>
                </a:solidFill>
                <a:latin typeface="Arial" panose="020B0604020202020204" pitchFamily="34" charset="0"/>
              </a:rPr>
              <a:t>ملوِّن الطعام،</a:t>
            </a:r>
            <a:r>
              <a:rPr lang="ar-LB" sz="1800" b="0" i="0" u="none" strike="noStrike" baseline="30000" dirty="0">
                <a:solidFill>
                  <a:srgbClr val="8A1F52"/>
                </a:solidFill>
                <a:latin typeface="Tahoma" panose="020B0604030504040204" pitchFamily="34" charset="0"/>
              </a:rPr>
              <a:t> </a:t>
            </a:r>
            <a:r>
              <a:rPr lang="ar-LB" sz="1800" b="0" i="0" u="none" strike="noStrike" baseline="30000" dirty="0">
                <a:solidFill>
                  <a:srgbClr val="8A1F52"/>
                </a:solidFill>
                <a:latin typeface="Arial" panose="020B0604020202020204" pitchFamily="34" charset="0"/>
              </a:rPr>
              <a:t>شريط لاصق، أقلام تخطيط.</a:t>
            </a: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8A1F52"/>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تحضير</a:t>
            </a:r>
            <a:endParaRPr lang="ar-LB" sz="1800" b="1" i="0" u="none" strike="noStrike" baseline="30000" dirty="0">
              <a:solidFill>
                <a:srgbClr val="8A1F52"/>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A1F52"/>
                </a:solidFill>
                <a:latin typeface="Arial" panose="020B0604020202020204" pitchFamily="34" charset="0"/>
              </a:rPr>
              <a:t> لقد أحضرت اليوم بعض الأغراض التي غالبًا ما نجدها في منازلنا:</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A1F52"/>
                </a:solidFill>
                <a:latin typeface="Arial" panose="020B0604020202020204" pitchFamily="34" charset="0"/>
              </a:rPr>
              <a:t>١- الزيت: ضع القليل من الزيت في أحد الأوعية، واكتب كلمة “القلق” على الشريط اللاصق، ثمَّ الصقها على الوعاء. </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A1F52"/>
                </a:solidFill>
                <a:latin typeface="Arial" panose="020B0604020202020204" pitchFamily="34" charset="0"/>
              </a:rPr>
              <a:t>٢- الماء: ضع القليل من الماء في الوعاء الثاني وأضف إليه صبغة الطعام لتوضيح الرؤيا، ثمَّ اكتب كلمة “ الثقة” أيضًا على الشريط اللاصق، والصقها على الوعاء.</a:t>
            </a: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8A1F52"/>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8A1F52"/>
                </a:solidFill>
                <a:latin typeface="Arial" panose="020B0604020202020204" pitchFamily="34" charset="0"/>
              </a:rPr>
              <a:t>شرح وتطبيق</a:t>
            </a:r>
          </a:p>
          <a:p>
            <a:pPr marR="0" algn="r" rtl="1"/>
            <a:r>
              <a:rPr lang="ar-LB" sz="1800" b="0" i="0" u="none" strike="noStrike" baseline="30000" dirty="0">
                <a:solidFill>
                  <a:srgbClr val="24408E"/>
                </a:solidFill>
                <a:latin typeface="Arial" panose="020B0604020202020204" pitchFamily="34" charset="0"/>
              </a:rPr>
              <a:t>إنَّ هذا الزيت يمثِّل “القلق”، أي عندما نخاف ممّا سيحدث اليوم أو ربَّما غدًا، ونحاول حلّ أمورنا ومشاكلنا بعيدًا عن الله بالاتِّكال على أنفسنا وذكائنا.</a:t>
            </a:r>
          </a:p>
          <a:p>
            <a:pPr marR="0" algn="r" rtl="1"/>
            <a:endParaRPr lang="en-GB" sz="1800" b="0" i="0" u="none"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24408E"/>
                </a:solidFill>
                <a:latin typeface="Arial" panose="020B0604020202020204" pitchFamily="34" charset="0"/>
              </a:rPr>
              <a:t>إنَّ هذا الماء يمثِّل، “الثقة” بالله، أي علينا أن نتذكَّر بأنَّ الله كلّي القدرة، وبالتالي يجب أن نوجِّه أنظارنا إليه ونتَّكل عليه في كلِّ أمور حياتنا. </a:t>
            </a:r>
          </a:p>
          <a:p>
            <a:pPr marR="0" algn="r" rtl="1"/>
            <a:r>
              <a:rPr lang="ar-LB" sz="1800" b="0" i="0" u="none" strike="noStrike" baseline="30000" dirty="0">
                <a:solidFill>
                  <a:srgbClr val="24408E"/>
                </a:solidFill>
                <a:latin typeface="Arial" panose="020B0604020202020204" pitchFamily="34" charset="0"/>
              </a:rPr>
              <a:t>اسأل الأولاد: هل يمكن للثّقة والقلق أن يمتزجان؟   </a:t>
            </a:r>
          </a:p>
          <a:p>
            <a:pPr marR="0" algn="r" rtl="1"/>
            <a:endParaRPr lang="en-GB" sz="1800" b="0" i="0" u="none"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24408E"/>
                </a:solidFill>
                <a:latin typeface="Arial" panose="020B0604020202020204" pitchFamily="34" charset="0"/>
              </a:rPr>
              <a:t>    اسكب بعض الماء والزيت في الوعاء الثالث. في البداية قد يبدو أنَّهما امتزجا، ولكن سريعًا ما سيطفو الزيت فوق الماء.</a:t>
            </a:r>
          </a:p>
          <a:p>
            <a:pPr marR="0" algn="r" rtl="1"/>
            <a:endParaRPr lang="en-GB" sz="1800" b="0" i="0" u="none"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24408E"/>
                </a:solidFill>
                <a:latin typeface="Arial" panose="020B0604020202020204" pitchFamily="34" charset="0"/>
              </a:rPr>
              <a:t>تابع، لا يمكننا أن نثق بالله ونقلق في الوقت نفسه، متّكلين على ذواتنا. الله، يريدنا أن نثق به عندما نشعر بالقلق. لأنه سيدبّر جميع أمورنا عندما نضعها بين يديه. لذا نحن بحاجة لسماع صوت الله، ولنطلب منه قيادة حياتنا. اليوم سنتكلّم عن ملك حاول الاعتماد على نفسه.</a:t>
            </a:r>
          </a:p>
          <a:p>
            <a:pPr marR="0" algn="r" rtl="1"/>
            <a:endParaRPr lang="en-GB" sz="1800" b="0" i="0" u="none"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D12229"/>
                </a:solidFill>
                <a:latin typeface="Arial" panose="020B0604020202020204" pitchFamily="34" charset="0"/>
              </a:rPr>
              <a:t>ملاحظة: إذا كنت تعرض وسيلة الإيضاح أمام مجموعة كبيرة من الأطفال، سيكون من الأفضل استخدام أوعية أكبر وسوائل بكمية أكبر.</a:t>
            </a: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1" i="0" u="none" strike="noStrike" baseline="30000" dirty="0">
              <a:solidFill>
                <a:srgbClr val="8A1F52"/>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8A1F52"/>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37963173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المواد المطلوبة: </a:t>
            </a:r>
            <a:r>
              <a:rPr lang="ar-LB" dirty="0"/>
              <a:t>شريط لاصق، ورق شفاف ملوَّن، كرتون، مقصّ.</a:t>
            </a:r>
          </a:p>
          <a:p>
            <a:pPr marL="0" algn="r" defTabSz="914400" rtl="1" eaLnBrk="1" latinLnBrk="0" hangingPunct="1"/>
            <a:endParaRPr lang="ar-LB" b="1" dirty="0"/>
          </a:p>
          <a:p>
            <a:pPr marL="0" algn="r" defTabSz="914400" rtl="1" eaLnBrk="1" latinLnBrk="0" hangingPunct="1"/>
            <a:r>
              <a:rPr lang="ar-LB" b="1" dirty="0"/>
              <a:t>شرح وتطبيق</a:t>
            </a:r>
          </a:p>
          <a:p>
            <a:pPr marL="171450" indent="-171450" algn="r" defTabSz="914400" rtl="1" eaLnBrk="1" latinLnBrk="0" hangingPunct="1">
              <a:buFont typeface="Arial" panose="020B0604020202020204" pitchFamily="34" charset="0"/>
              <a:buChar char="•"/>
            </a:pPr>
            <a:r>
              <a:rPr lang="ar-LB" b="0" dirty="0"/>
              <a:t>إختر ولدًا من الأولاد ليكون ملكًا على شعب الله.</a:t>
            </a:r>
          </a:p>
          <a:p>
            <a:pPr marL="171450" indent="-171450" algn="r" defTabSz="914400" rtl="1" eaLnBrk="1" latinLnBrk="0" hangingPunct="1">
              <a:buFont typeface="Arial" panose="020B0604020202020204" pitchFamily="34" charset="0"/>
              <a:buChar char="•"/>
            </a:pPr>
            <a:r>
              <a:rPr lang="ar-LB" b="0" dirty="0"/>
              <a:t>ضع كرسيًّا له، واطلب منه أن يجلس عليها.</a:t>
            </a:r>
          </a:p>
          <a:p>
            <a:pPr marL="171450" indent="-171450" algn="r" defTabSz="914400" rtl="1" eaLnBrk="1" latinLnBrk="0" hangingPunct="1">
              <a:buFont typeface="Arial" panose="020B0604020202020204" pitchFamily="34" charset="0"/>
              <a:buChar char="•"/>
            </a:pPr>
            <a:r>
              <a:rPr lang="ar-LB" b="0" dirty="0"/>
              <a:t>أعط كل المواد المطلوبة إلى الأولاد الذين يمثِّلون شعب الله.</a:t>
            </a:r>
          </a:p>
          <a:p>
            <a:pPr marL="171450" indent="-171450" algn="r" defTabSz="914400" rtl="1" eaLnBrk="1" latinLnBrk="0" hangingPunct="1">
              <a:buFont typeface="Arial" panose="020B0604020202020204" pitchFamily="34" charset="0"/>
              <a:buChar char="•"/>
            </a:pPr>
            <a:r>
              <a:rPr lang="ar-LB" b="0" dirty="0"/>
              <a:t>أطلب منهم أن يُزيِّنوا الملك كما يريدون.</a:t>
            </a:r>
          </a:p>
          <a:p>
            <a:pPr marL="171450" indent="-171450" algn="r" defTabSz="914400" rtl="1" eaLnBrk="1" latinLnBrk="0" hangingPunct="1">
              <a:buFont typeface="Arial" panose="020B0604020202020204" pitchFamily="34" charset="0"/>
              <a:buChar char="•"/>
            </a:pPr>
            <a:r>
              <a:rPr lang="ar-LB" b="0" dirty="0"/>
              <a:t>إمنحهم وقتًا محدّداً.</a:t>
            </a:r>
          </a:p>
          <a:p>
            <a:pPr marL="171450" indent="-171450" algn="r" defTabSz="914400" rtl="1" eaLnBrk="1" latinLnBrk="0" hangingPunct="1">
              <a:buFont typeface="Arial" panose="020B0604020202020204" pitchFamily="34" charset="0"/>
              <a:buChar char="•"/>
            </a:pPr>
            <a:r>
              <a:rPr lang="ar-LB" b="0" dirty="0"/>
              <a:t>يمكنك استخدام الموسيقى في أثناء هذا التطبيق.</a:t>
            </a:r>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6956996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8A1F52"/>
                </a:solidFill>
                <a:latin typeface="Arial" panose="020B0604020202020204" pitchFamily="34" charset="0"/>
              </a:rPr>
              <a:t>النص الكتابي: </a:t>
            </a:r>
            <a:r>
              <a:rPr lang="ar-LB" sz="1800" b="0" i="0" u="none" strike="noStrike" baseline="30000" dirty="0">
                <a:solidFill>
                  <a:srgbClr val="8A1F52"/>
                </a:solidFill>
                <a:latin typeface="Arial" panose="020B0604020202020204" pitchFamily="34" charset="0"/>
              </a:rPr>
              <a:t>صموئيل الأول ٨</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1" i="0" u="none" strike="noStrike" baseline="30000" dirty="0">
              <a:solidFill>
                <a:srgbClr val="24408E"/>
              </a:solidFill>
              <a:latin typeface="Arial" panose="020B0604020202020204" pitchFamily="34" charset="0"/>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1179186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0.jp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22.jpg"/><Relationship Id="rId7" Type="http://schemas.openxmlformats.org/officeDocument/2006/relationships/image" Target="../media/image26.jp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DDC367D-4FFB-E89B-3830-53877AEEE779}"/>
              </a:ext>
            </a:extLst>
          </p:cNvPr>
          <p:cNvSpPr/>
          <p:nvPr/>
        </p:nvSpPr>
        <p:spPr>
          <a:xfrm>
            <a:off x="2551451" y="3027242"/>
            <a:ext cx="2693366"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٩</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0232D2D3-A47B-6580-FE27-83B1E5626E01}"/>
              </a:ext>
            </a:extLst>
          </p:cNvPr>
          <p:cNvSpPr/>
          <p:nvPr/>
        </p:nvSpPr>
        <p:spPr>
          <a:xfrm>
            <a:off x="461176" y="3830758"/>
            <a:ext cx="7715575"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شاول والعصيان</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998B8627-1030-2BE9-CC20-E9DBDF30EF4D}"/>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144ED3F3-1CA8-8DFB-70B0-2C19F20424D6}"/>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F52C3E8C-D1F5-B3ED-1610-0B25EA322061}"/>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2747A04-9F40-4262-0736-E374B63638B7}"/>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55E46A2-0B55-AA75-742B-15926DC1A69A}"/>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8FC3A4F-E38C-25BD-8FC7-19C25071C393}"/>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80D430C1-AFC0-528D-29D1-9D4CC06C9292}"/>
              </a:ext>
            </a:extLst>
          </p:cNvPr>
          <p:cNvPicPr>
            <a:picLocks noChangeAspect="1"/>
          </p:cNvPicPr>
          <p:nvPr/>
        </p:nvPicPr>
        <p:blipFill rotWithShape="1">
          <a:blip r:embed="rId3"/>
          <a:srcRect l="20364" t="27388" r="24280" b="30630"/>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3905229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12621966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2771960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5776" y="703351"/>
            <a:ext cx="5805370" cy="378565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8000" b="0" i="0" dirty="0">
                <a:solidFill>
                  <a:srgbClr val="7030A0"/>
                </a:solidFill>
                <a:effectLst/>
                <a:latin typeface="Tahoma" panose="020B0604030504040204" pitchFamily="34" charset="0"/>
                <a:ea typeface="Tahoma" panose="020B0604030504040204" pitchFamily="34" charset="0"/>
              </a:rPr>
              <a:t>اتكل على</a:t>
            </a:r>
            <a:br>
              <a:rPr lang="ar-LB" sz="8000" b="0" i="0" dirty="0">
                <a:solidFill>
                  <a:srgbClr val="7030A0"/>
                </a:solidFill>
                <a:effectLst/>
                <a:latin typeface="Tahoma" panose="020B0604030504040204" pitchFamily="34" charset="0"/>
                <a:ea typeface="Tahoma" panose="020B0604030504040204" pitchFamily="34" charset="0"/>
              </a:rPr>
            </a:br>
            <a:r>
              <a:rPr lang="ar-LB" sz="8000" b="0" i="0" dirty="0">
                <a:solidFill>
                  <a:srgbClr val="7030A0"/>
                </a:solidFill>
                <a:effectLst/>
                <a:latin typeface="Tahoma" panose="020B0604030504040204" pitchFamily="34" charset="0"/>
                <a:ea typeface="Tahoma" panose="020B0604030504040204" pitchFamily="34" charset="0"/>
              </a:rPr>
              <a:t>ربّك </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أتكل على ربك">
            <a:hlinkClick r:id="" action="ppaction://media"/>
            <a:extLst>
              <a:ext uri="{FF2B5EF4-FFF2-40B4-BE49-F238E27FC236}">
                <a16:creationId xmlns:a16="http://schemas.microsoft.com/office/drawing/2014/main" id="{9FE57312-D59A-4E49-BEC9-FDB2E518A85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11956" y="608917"/>
            <a:ext cx="609600" cy="609600"/>
          </a:xfrm>
          <a:prstGeom prst="rect">
            <a:avLst/>
          </a:prstGeom>
        </p:spPr>
      </p:pic>
    </p:spTree>
    <p:extLst>
      <p:ext uri="{BB962C8B-B14F-4D97-AF65-F5344CB8AC3E}">
        <p14:creationId xmlns:p14="http://schemas.microsoft.com/office/powerpoint/2010/main" val="8338675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868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1619180"/>
            <a:ext cx="9159203" cy="2691250"/>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(اتّكل على ربّك من كل قلبك صلِّ بيسمع صلاتك لأنه بيحبك)٢</a:t>
            </a:r>
            <a:endParaRPr lang="ar-LB" sz="60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1133297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292424"/>
            <a:ext cx="9159203" cy="6170856"/>
          </a:xfrm>
          <a:prstGeom prst="rect">
            <a:avLst/>
          </a:prstGeom>
        </p:spPr>
        <p:txBody>
          <a:bodyPr wrap="square">
            <a:spAutoFit/>
          </a:bodyPr>
          <a:lstStyle/>
          <a:p>
            <a:pPr algn="ctr" rtl="1">
              <a:lnSpc>
                <a:spcPct val="150000"/>
              </a:lnSpc>
            </a:pPr>
            <a:r>
              <a:rPr lang="ar-LB" sz="5400" b="1" dirty="0">
                <a:solidFill>
                  <a:srgbClr val="273582"/>
                </a:solidFill>
              </a:rPr>
              <a:t>(لما بكون متضايق وحس اني</a:t>
            </a:r>
            <a:r>
              <a:rPr lang="en-US" sz="5400" b="1" dirty="0">
                <a:solidFill>
                  <a:srgbClr val="273582"/>
                </a:solidFill>
              </a:rPr>
              <a:t> </a:t>
            </a:r>
            <a:r>
              <a:rPr lang="ar-LB" sz="5400" b="1" dirty="0">
                <a:solidFill>
                  <a:srgbClr val="273582"/>
                </a:solidFill>
              </a:rPr>
              <a:t>خايف بعرف الله حدي وهو كل شي شايف)٢ </a:t>
            </a:r>
            <a:endParaRPr lang="en-US" sz="5400" b="1" dirty="0">
              <a:solidFill>
                <a:srgbClr val="273582"/>
              </a:solidFill>
            </a:endParaRPr>
          </a:p>
          <a:p>
            <a:pPr algn="ctr" rtl="1">
              <a:lnSpc>
                <a:spcPct val="150000"/>
              </a:lnSpc>
            </a:pPr>
            <a:endParaRPr lang="en-US" sz="5400" b="1" dirty="0">
              <a:solidFill>
                <a:srgbClr val="273582"/>
              </a:solidFill>
            </a:endParaRPr>
          </a:p>
          <a:p>
            <a:pPr algn="ctr" rtl="1">
              <a:lnSpc>
                <a:spcPct val="150000"/>
              </a:lnSpc>
            </a:pPr>
            <a:r>
              <a:rPr lang="ar-LB" sz="5400" b="1" dirty="0">
                <a:solidFill>
                  <a:srgbClr val="273582"/>
                </a:solidFill>
              </a:rPr>
              <a:t>(اتذكر انه مكتوب إنك أنت محبوب )٢ دايماً ضل متذكر وقووووول </a:t>
            </a:r>
            <a:endParaRPr lang="ar-LB" sz="54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021887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1807447"/>
            <a:ext cx="9159203" cy="2691250"/>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(اتّكل على ربّك من كل قلبك صلِّ بيسمع صلاتك لأنه بيحبك)٢</a:t>
            </a:r>
            <a:endParaRPr lang="ar-LB" sz="60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235162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302150"/>
            <a:ext cx="9159203" cy="6170856"/>
          </a:xfrm>
          <a:prstGeom prst="rect">
            <a:avLst/>
          </a:prstGeom>
        </p:spPr>
        <p:txBody>
          <a:bodyPr wrap="square">
            <a:spAutoFit/>
          </a:bodyPr>
          <a:lstStyle/>
          <a:p>
            <a:pPr algn="ctr" rtl="1">
              <a:lnSpc>
                <a:spcPct val="150000"/>
              </a:lnSpc>
            </a:pPr>
            <a:r>
              <a:rPr lang="ar-LB" sz="5400" b="1" dirty="0">
                <a:solidFill>
                  <a:srgbClr val="273582"/>
                </a:solidFill>
              </a:rPr>
              <a:t>(لما بكون متضايق وحس اني</a:t>
            </a:r>
            <a:r>
              <a:rPr lang="en-US" sz="5400" b="1" dirty="0">
                <a:solidFill>
                  <a:srgbClr val="273582"/>
                </a:solidFill>
              </a:rPr>
              <a:t> </a:t>
            </a:r>
            <a:r>
              <a:rPr lang="ar-LB" sz="5400" b="1" dirty="0">
                <a:solidFill>
                  <a:srgbClr val="273582"/>
                </a:solidFill>
              </a:rPr>
              <a:t>كتير</a:t>
            </a:r>
            <a:r>
              <a:rPr lang="en-US" sz="5400" b="1" dirty="0">
                <a:solidFill>
                  <a:srgbClr val="273582"/>
                </a:solidFill>
              </a:rPr>
              <a:t> </a:t>
            </a:r>
            <a:r>
              <a:rPr lang="ar-LB" sz="5400" b="1" dirty="0">
                <a:solidFill>
                  <a:srgbClr val="273582"/>
                </a:solidFill>
              </a:rPr>
              <a:t>خايف بعرف الله حدي هو كل شي شايف)٢</a:t>
            </a:r>
          </a:p>
          <a:p>
            <a:pPr algn="ctr" rtl="1">
              <a:lnSpc>
                <a:spcPct val="150000"/>
              </a:lnSpc>
            </a:pPr>
            <a:r>
              <a:rPr lang="ar-LB" sz="5400" b="1" dirty="0">
                <a:solidFill>
                  <a:srgbClr val="273582"/>
                </a:solidFill>
              </a:rPr>
              <a:t> </a:t>
            </a:r>
          </a:p>
          <a:p>
            <a:pPr algn="ctr" rtl="1">
              <a:lnSpc>
                <a:spcPct val="150000"/>
              </a:lnSpc>
            </a:pPr>
            <a:r>
              <a:rPr lang="ar-LB" sz="5400" b="1" dirty="0">
                <a:solidFill>
                  <a:srgbClr val="273582"/>
                </a:solidFill>
              </a:rPr>
              <a:t>(بعرف أنه مكتوب اني</a:t>
            </a:r>
            <a:r>
              <a:rPr lang="en-US" sz="5400" b="1" dirty="0">
                <a:solidFill>
                  <a:srgbClr val="273582"/>
                </a:solidFill>
              </a:rPr>
              <a:t> </a:t>
            </a:r>
            <a:r>
              <a:rPr lang="ar-LB" sz="5400" b="1" dirty="0">
                <a:solidFill>
                  <a:srgbClr val="273582"/>
                </a:solidFill>
              </a:rPr>
              <a:t>أنا محبوب)٢ </a:t>
            </a:r>
          </a:p>
          <a:p>
            <a:pPr algn="ctr" rtl="1">
              <a:lnSpc>
                <a:spcPct val="150000"/>
              </a:lnSpc>
            </a:pPr>
            <a:r>
              <a:rPr lang="ar-LB" sz="5400" b="1" dirty="0">
                <a:solidFill>
                  <a:srgbClr val="273582"/>
                </a:solidFill>
              </a:rPr>
              <a:t>رح دايماً ضل متذكّر ورح قووووول </a:t>
            </a:r>
            <a:endParaRPr lang="ar-LB" sz="54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976681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1726261"/>
            <a:ext cx="9159203" cy="2951064"/>
          </a:xfrm>
          <a:prstGeom prst="rect">
            <a:avLst/>
          </a:prstGeom>
        </p:spPr>
        <p:txBody>
          <a:bodyPr wrap="square">
            <a:spAutoFit/>
          </a:bodyPr>
          <a:lstStyle/>
          <a:p>
            <a:pPr algn="ctr" rtl="1">
              <a:lnSpc>
                <a:spcPct val="150000"/>
              </a:lnSpc>
            </a:pPr>
            <a:r>
              <a:rPr lang="ar-LB" sz="6600" b="1" dirty="0">
                <a:solidFill>
                  <a:srgbClr val="273582"/>
                </a:solidFill>
              </a:rPr>
              <a:t>باتكل على ربي من كل قلبي بصلي بيسمع صلاتي لأنه بيحبني </a:t>
            </a:r>
            <a:endParaRPr lang="ar-LB" sz="66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331914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08013" y="929217"/>
            <a:ext cx="5805370" cy="224676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6000" b="0" i="0" dirty="0">
                <a:solidFill>
                  <a:srgbClr val="7030A0"/>
                </a:solidFill>
                <a:effectLst/>
                <a:latin typeface="Tahoma" panose="020B0604030504040204" pitchFamily="34" charset="0"/>
                <a:ea typeface="Tahoma" panose="020B0604030504040204" pitchFamily="34" charset="0"/>
              </a:rPr>
              <a:t>مين هو ملك السما </a:t>
            </a:r>
            <a:endParaRPr lang="ar-SA" sz="6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Min houwe malik el sama">
            <a:hlinkClick r:id="" action="ppaction://media"/>
            <a:extLst>
              <a:ext uri="{FF2B5EF4-FFF2-40B4-BE49-F238E27FC236}">
                <a16:creationId xmlns:a16="http://schemas.microsoft.com/office/drawing/2014/main" id="{C35ADA5F-72AA-48E7-809D-66B5AB0D393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701675"/>
            <a:ext cx="609600" cy="609600"/>
          </a:xfrm>
          <a:prstGeom prst="rect">
            <a:avLst/>
          </a:prstGeom>
        </p:spPr>
      </p:pic>
    </p:spTree>
    <p:extLst>
      <p:ext uri="{BB962C8B-B14F-4D97-AF65-F5344CB8AC3E}">
        <p14:creationId xmlns:p14="http://schemas.microsoft.com/office/powerpoint/2010/main" val="37718888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3697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10090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3465797" y="40063"/>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14" name="Picture 13" descr="A group of children's toys&#10;&#10;Description automatically generated with low confidence">
            <a:extLst>
              <a:ext uri="{FF2B5EF4-FFF2-40B4-BE49-F238E27FC236}">
                <a16:creationId xmlns:a16="http://schemas.microsoft.com/office/drawing/2014/main" id="{FF26640F-330E-465E-83FB-80A1470C82DC}"/>
              </a:ext>
            </a:extLst>
          </p:cNvPr>
          <p:cNvPicPr>
            <a:picLocks noChangeAspect="1"/>
          </p:cNvPicPr>
          <p:nvPr/>
        </p:nvPicPr>
        <p:blipFill>
          <a:blip r:embed="rId3"/>
          <a:stretch>
            <a:fillRect/>
          </a:stretch>
        </p:blipFill>
        <p:spPr>
          <a:xfrm>
            <a:off x="2522188" y="2106042"/>
            <a:ext cx="5371831" cy="4322645"/>
          </a:xfrm>
          <a:prstGeom prst="rect">
            <a:avLst/>
          </a:prstGeom>
        </p:spPr>
      </p:pic>
      <p:pic>
        <p:nvPicPr>
          <p:cNvPr id="20" name="Picture 19" descr="Shape, arrow&#10;&#10;Description automatically generated">
            <a:extLst>
              <a:ext uri="{FF2B5EF4-FFF2-40B4-BE49-F238E27FC236}">
                <a16:creationId xmlns:a16="http://schemas.microsoft.com/office/drawing/2014/main" id="{A785E015-39D5-4B40-89FB-F472DBF17153}"/>
              </a:ext>
            </a:extLst>
          </p:cNvPr>
          <p:cNvPicPr>
            <a:picLocks noChangeAspect="1"/>
          </p:cNvPicPr>
          <p:nvPr/>
        </p:nvPicPr>
        <p:blipFill>
          <a:blip r:embed="rId4"/>
          <a:stretch>
            <a:fillRect/>
          </a:stretch>
        </p:blipFill>
        <p:spPr>
          <a:xfrm>
            <a:off x="3069883" y="1592976"/>
            <a:ext cx="2826700" cy="2019913"/>
          </a:xfrm>
          <a:prstGeom prst="rect">
            <a:avLst/>
          </a:prstGeom>
        </p:spPr>
      </p:pic>
      <p:sp>
        <p:nvSpPr>
          <p:cNvPr id="21" name="TextBox 20">
            <a:extLst>
              <a:ext uri="{FF2B5EF4-FFF2-40B4-BE49-F238E27FC236}">
                <a16:creationId xmlns:a16="http://schemas.microsoft.com/office/drawing/2014/main" id="{3761A34B-21AD-4E0A-87F3-F9E7534D92C2}"/>
              </a:ext>
            </a:extLst>
          </p:cNvPr>
          <p:cNvSpPr txBox="1"/>
          <p:nvPr/>
        </p:nvSpPr>
        <p:spPr>
          <a:xfrm>
            <a:off x="3459788" y="2123625"/>
            <a:ext cx="2486816" cy="830997"/>
          </a:xfrm>
          <a:prstGeom prst="rect">
            <a:avLst/>
          </a:prstGeom>
          <a:noFill/>
        </p:spPr>
        <p:txBody>
          <a:bodyPr wrap="square" rtlCol="0">
            <a:spAutoFit/>
          </a:bodyPr>
          <a:lstStyle/>
          <a:p>
            <a:r>
              <a:rPr lang="ar-LB" sz="4800" dirty="0">
                <a:solidFill>
                  <a:srgbClr val="7030A0"/>
                </a:solidFill>
              </a:rPr>
              <a:t>مرحباااااا</a:t>
            </a:r>
            <a:endParaRPr lang="en-US" sz="4800" dirty="0">
              <a:solidFill>
                <a:srgbClr val="7030A0"/>
              </a:solidFill>
            </a:endParaRPr>
          </a:p>
        </p:txBody>
      </p:sp>
      <p:pic>
        <p:nvPicPr>
          <p:cNvPr id="2" name="Picture 1">
            <a:extLst>
              <a:ext uri="{FF2B5EF4-FFF2-40B4-BE49-F238E27FC236}">
                <a16:creationId xmlns:a16="http://schemas.microsoft.com/office/drawing/2014/main" id="{6FBF94CD-7B22-22F7-18F8-6ADCA8953411}"/>
              </a:ext>
            </a:extLst>
          </p:cNvPr>
          <p:cNvPicPr>
            <a:picLocks noChangeAspect="1"/>
          </p:cNvPicPr>
          <p:nvPr/>
        </p:nvPicPr>
        <p:blipFill>
          <a:blip r:embed="rId5"/>
          <a:stretch>
            <a:fillRect/>
          </a:stretch>
        </p:blipFill>
        <p:spPr>
          <a:xfrm>
            <a:off x="8511433" y="0"/>
            <a:ext cx="3680567" cy="2716258"/>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491441"/>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(مين هو ملك السما مين هو ملك الارض</a:t>
            </a:r>
          </a:p>
          <a:p>
            <a:pPr algn="ctr" rtl="1">
              <a:lnSpc>
                <a:spcPct val="150000"/>
              </a:lnSpc>
            </a:pPr>
            <a:r>
              <a:rPr lang="ar-LB" sz="5000" b="1" i="0" dirty="0">
                <a:solidFill>
                  <a:srgbClr val="273582"/>
                </a:solidFill>
                <a:effectLst/>
                <a:latin typeface="Tahoma" panose="020B0604030504040204" pitchFamily="34" charset="0"/>
              </a:rPr>
              <a:t> مين هو ملك العالم كله هو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هو ملك العالم كله هو ملكي)٢</a:t>
            </a:r>
          </a:p>
        </p:txBody>
      </p:sp>
    </p:spTree>
    <p:extLst>
      <p:ext uri="{BB962C8B-B14F-4D97-AF65-F5344CB8AC3E}">
        <p14:creationId xmlns:p14="http://schemas.microsoft.com/office/powerpoint/2010/main" val="792659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371750"/>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(يسوع ملك السما يسوع ملك الارض</a:t>
            </a:r>
          </a:p>
          <a:p>
            <a:pPr algn="ctr" rtl="1">
              <a:lnSpc>
                <a:spcPct val="150000"/>
              </a:lnSpc>
            </a:pPr>
            <a:r>
              <a:rPr lang="ar-LB" sz="5000" b="1" i="0" dirty="0">
                <a:solidFill>
                  <a:srgbClr val="273582"/>
                </a:solidFill>
                <a:effectLst/>
                <a:latin typeface="Tahoma" panose="020B0604030504040204" pitchFamily="34" charset="0"/>
              </a:rPr>
              <a:t>  يسوع ملك العالم كله ويسوع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يسوع ملك العالم كله ويسوع ملكي)٢</a:t>
            </a:r>
          </a:p>
        </p:txBody>
      </p:sp>
    </p:spTree>
    <p:extLst>
      <p:ext uri="{BB962C8B-B14F-4D97-AF65-F5344CB8AC3E}">
        <p14:creationId xmlns:p14="http://schemas.microsoft.com/office/powerpoint/2010/main" val="1403112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73557" y="1688008"/>
            <a:ext cx="6911261" cy="4879769"/>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49842" y="517879"/>
            <a:ext cx="5805370" cy="203132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000" dirty="0">
                <a:solidFill>
                  <a:srgbClr val="7030A0"/>
                </a:solidFill>
              </a:rPr>
              <a:t>القوة مش بالضرب </a:t>
            </a:r>
            <a:endParaRPr lang="en-US" sz="6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7" name="Picture 6" descr="A close up of graphics&#10;&#10;Description automatically generated">
            <a:extLst>
              <a:ext uri="{FF2B5EF4-FFF2-40B4-BE49-F238E27FC236}">
                <a16:creationId xmlns:a16="http://schemas.microsoft.com/office/drawing/2014/main" id="{98AD5220-2250-3640-9315-B83140F9F80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0046" y="3774987"/>
            <a:ext cx="3385529" cy="3019215"/>
          </a:xfrm>
          <a:prstGeom prst="rect">
            <a:avLst/>
          </a:prstGeom>
        </p:spPr>
      </p:pic>
      <p:pic>
        <p:nvPicPr>
          <p:cNvPr id="2" name="القوّة مش بالضرب">
            <a:hlinkClick r:id="" action="ppaction://media"/>
            <a:extLst>
              <a:ext uri="{FF2B5EF4-FFF2-40B4-BE49-F238E27FC236}">
                <a16:creationId xmlns:a16="http://schemas.microsoft.com/office/drawing/2014/main" id="{56E3BE6C-F16C-4528-AA5A-7FBCB9F63D90}"/>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778818" y="632604"/>
            <a:ext cx="709548" cy="709548"/>
          </a:xfrm>
          <a:prstGeom prst="rect">
            <a:avLst/>
          </a:prstGeom>
        </p:spPr>
      </p:pic>
    </p:spTree>
    <p:extLst>
      <p:ext uri="{BB962C8B-B14F-4D97-AF65-F5344CB8AC3E}">
        <p14:creationId xmlns:p14="http://schemas.microsoft.com/office/powerpoint/2010/main" val="40915068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82081" y="930896"/>
            <a:ext cx="9159203" cy="4566378"/>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يمكن.. يمكن تفتكر القوه انك تضرب رفقاتك</a:t>
            </a:r>
          </a:p>
          <a:p>
            <a:pPr algn="ctr" rtl="1">
              <a:lnSpc>
                <a:spcPct val="150000"/>
              </a:lnSpc>
            </a:pPr>
            <a:r>
              <a:rPr lang="ar-LB" sz="5000" b="1" i="0" dirty="0">
                <a:solidFill>
                  <a:srgbClr val="273582"/>
                </a:solidFill>
                <a:effectLst/>
                <a:latin typeface="Tahoma" panose="020B0604030504040204" pitchFamily="34" charset="0"/>
              </a:rPr>
              <a:t>ولما يصير شي مشكل تخوفن بعضلاتك</a:t>
            </a:r>
          </a:p>
          <a:p>
            <a:pPr algn="ctr" rtl="1">
              <a:lnSpc>
                <a:spcPct val="150000"/>
              </a:lnSpc>
            </a:pPr>
            <a:r>
              <a:rPr lang="ar-LB" sz="5000" b="1" i="0" dirty="0">
                <a:solidFill>
                  <a:srgbClr val="273582"/>
                </a:solidFill>
                <a:effectLst/>
                <a:latin typeface="Tahoma" panose="020B0604030504040204" pitchFamily="34" charset="0"/>
              </a:rPr>
              <a:t>او تلعب كاراتيه وتخيلنا بحركاتك</a:t>
            </a:r>
          </a:p>
          <a:p>
            <a:pPr algn="ctr" rtl="1">
              <a:lnSpc>
                <a:spcPct val="150000"/>
              </a:lnSpc>
            </a:pPr>
            <a:r>
              <a:rPr lang="ar-LB" sz="5000" b="1" i="0" dirty="0">
                <a:solidFill>
                  <a:srgbClr val="273582"/>
                </a:solidFill>
                <a:effectLst/>
                <a:latin typeface="Tahoma" panose="020B0604030504040204" pitchFamily="34" charset="0"/>
              </a:rPr>
              <a:t>الحقيقه مش هيك يا شاطر عيد حساباتك </a:t>
            </a:r>
          </a:p>
        </p:txBody>
      </p:sp>
    </p:spTree>
    <p:extLst>
      <p:ext uri="{BB962C8B-B14F-4D97-AF65-F5344CB8AC3E}">
        <p14:creationId xmlns:p14="http://schemas.microsoft.com/office/powerpoint/2010/main" val="4506673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261769" y="716887"/>
            <a:ext cx="9848692" cy="4921475"/>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القوة مش بالضرب  القوة بالمحبه</a:t>
            </a:r>
          </a:p>
          <a:p>
            <a:pPr algn="ctr" rtl="1">
              <a:lnSpc>
                <a:spcPct val="150000"/>
              </a:lnSpc>
            </a:pPr>
            <a:r>
              <a:rPr lang="ar-LB" sz="5400" b="1" i="0" dirty="0">
                <a:solidFill>
                  <a:srgbClr val="273582"/>
                </a:solidFill>
                <a:effectLst/>
                <a:latin typeface="Tahoma" panose="020B0604030504040204" pitchFamily="34" charset="0"/>
              </a:rPr>
              <a:t>مش بالصوت العالي  باللطف و بالمودة</a:t>
            </a:r>
          </a:p>
          <a:p>
            <a:pPr algn="ctr" rtl="1">
              <a:lnSpc>
                <a:spcPct val="150000"/>
              </a:lnSpc>
            </a:pPr>
            <a:r>
              <a:rPr lang="ar-LB" sz="5400" b="1" i="0" dirty="0">
                <a:solidFill>
                  <a:srgbClr val="273582"/>
                </a:solidFill>
                <a:effectLst/>
                <a:latin typeface="Tahoma" panose="020B0604030504040204" pitchFamily="34" charset="0"/>
              </a:rPr>
              <a:t>لما بسامح عدوي  بوصل لأعلى قمة</a:t>
            </a:r>
          </a:p>
          <a:p>
            <a:pPr algn="ctr" rtl="1">
              <a:lnSpc>
                <a:spcPct val="150000"/>
              </a:lnSpc>
            </a:pPr>
            <a:r>
              <a:rPr lang="ar-LB" sz="5400" b="1" i="0" dirty="0">
                <a:solidFill>
                  <a:srgbClr val="273582"/>
                </a:solidFill>
                <a:effectLst/>
                <a:latin typeface="Tahoma" panose="020B0604030504040204" pitchFamily="34" charset="0"/>
              </a:rPr>
              <a:t>أبداً ما بكون ضعيف  بالعكس هيدي القوة</a:t>
            </a:r>
            <a:r>
              <a:rPr lang="en-US" sz="5400" i="0" dirty="0">
                <a:solidFill>
                  <a:srgbClr val="273582"/>
                </a:solidFill>
                <a:effectLst/>
                <a:latin typeface="Tahoma" panose="020B0604030504040204" pitchFamily="34" charset="0"/>
              </a:rPr>
              <a:t>(</a:t>
            </a:r>
            <a:r>
              <a:rPr lang="en-US" sz="5400" b="0" i="0" dirty="0">
                <a:solidFill>
                  <a:srgbClr val="273582"/>
                </a:solidFill>
                <a:effectLst/>
                <a:latin typeface="Arial" panose="020B0604020202020204" pitchFamily="34" charset="0"/>
                <a:cs typeface="Arial" panose="020B0604020202020204" pitchFamily="34" charset="0"/>
              </a:rPr>
              <a:t>٢</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52501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37322" y="318645"/>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98038" y="877621"/>
            <a:ext cx="9159203" cy="4566378"/>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لازم.. انا لازم دايما صلي  تحب حتى عدوي</a:t>
            </a:r>
          </a:p>
          <a:p>
            <a:pPr algn="ctr" rtl="1">
              <a:lnSpc>
                <a:spcPct val="150000"/>
              </a:lnSpc>
            </a:pPr>
            <a:r>
              <a:rPr lang="ar-LB" sz="5000" b="1" i="0" dirty="0">
                <a:solidFill>
                  <a:srgbClr val="273582"/>
                </a:solidFill>
                <a:effectLst/>
                <a:latin typeface="Tahoma" panose="020B0604030504040204" pitchFamily="34" charset="0"/>
              </a:rPr>
              <a:t>متل ما يسوع حبني وغفرلي كل ذنوبي</a:t>
            </a:r>
          </a:p>
          <a:p>
            <a:pPr algn="ctr" rtl="1">
              <a:lnSpc>
                <a:spcPct val="150000"/>
              </a:lnSpc>
            </a:pPr>
            <a:r>
              <a:rPr lang="ar-LB" sz="5000" b="1" i="0" dirty="0">
                <a:solidFill>
                  <a:srgbClr val="273582"/>
                </a:solidFill>
                <a:effectLst/>
                <a:latin typeface="Tahoma" panose="020B0604030504040204" pitchFamily="34" charset="0"/>
              </a:rPr>
              <a:t>سامح كل الأذيوني وامشي عطريقه</a:t>
            </a:r>
          </a:p>
          <a:p>
            <a:pPr algn="ctr" rtl="1">
              <a:lnSpc>
                <a:spcPct val="150000"/>
              </a:lnSpc>
            </a:pPr>
            <a:r>
              <a:rPr lang="ar-LB" sz="5000" b="1" i="0" dirty="0">
                <a:solidFill>
                  <a:srgbClr val="273582"/>
                </a:solidFill>
                <a:effectLst/>
                <a:latin typeface="Tahoma" panose="020B0604030504040204" pitchFamily="34" charset="0"/>
              </a:rPr>
              <a:t>انا متله بدي كون وديع ومليان محبة</a:t>
            </a:r>
          </a:p>
        </p:txBody>
      </p:sp>
    </p:spTree>
    <p:extLst>
      <p:ext uri="{BB962C8B-B14F-4D97-AF65-F5344CB8AC3E}">
        <p14:creationId xmlns:p14="http://schemas.microsoft.com/office/powerpoint/2010/main" val="25653997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261769" y="716887"/>
            <a:ext cx="9848692" cy="4921475"/>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القوة مش بالضرب  القوة بالمحبه</a:t>
            </a:r>
          </a:p>
          <a:p>
            <a:pPr algn="ctr" rtl="1">
              <a:lnSpc>
                <a:spcPct val="150000"/>
              </a:lnSpc>
            </a:pPr>
            <a:r>
              <a:rPr lang="ar-LB" sz="5400" b="1" i="0" dirty="0">
                <a:solidFill>
                  <a:srgbClr val="273582"/>
                </a:solidFill>
                <a:effectLst/>
                <a:latin typeface="Tahoma" panose="020B0604030504040204" pitchFamily="34" charset="0"/>
              </a:rPr>
              <a:t>مش بالصوت العالي  باللطف و بالمودة</a:t>
            </a:r>
          </a:p>
          <a:p>
            <a:pPr algn="ctr" rtl="1">
              <a:lnSpc>
                <a:spcPct val="150000"/>
              </a:lnSpc>
            </a:pPr>
            <a:r>
              <a:rPr lang="ar-LB" sz="5400" b="1" i="0" dirty="0">
                <a:solidFill>
                  <a:srgbClr val="273582"/>
                </a:solidFill>
                <a:effectLst/>
                <a:latin typeface="Tahoma" panose="020B0604030504040204" pitchFamily="34" charset="0"/>
              </a:rPr>
              <a:t>لما بسامح عدوي  بوصل لأعلى قمة</a:t>
            </a:r>
          </a:p>
          <a:p>
            <a:pPr algn="ctr" rtl="1">
              <a:lnSpc>
                <a:spcPct val="150000"/>
              </a:lnSpc>
            </a:pPr>
            <a:r>
              <a:rPr lang="ar-LB" sz="5400" b="1" i="0" dirty="0">
                <a:solidFill>
                  <a:srgbClr val="273582"/>
                </a:solidFill>
                <a:effectLst/>
                <a:latin typeface="Tahoma" panose="020B0604030504040204" pitchFamily="34" charset="0"/>
              </a:rPr>
              <a:t>أبداً ما بكون ضعيف  بالعكس هيدي القوة</a:t>
            </a:r>
            <a:r>
              <a:rPr lang="en-US" sz="5400" i="0" dirty="0">
                <a:solidFill>
                  <a:srgbClr val="273582"/>
                </a:solidFill>
                <a:effectLst/>
                <a:latin typeface="Tahoma" panose="020B0604030504040204" pitchFamily="34" charset="0"/>
              </a:rPr>
              <a:t>(</a:t>
            </a:r>
            <a:r>
              <a:rPr lang="en-US" sz="5400" b="0" i="0" dirty="0">
                <a:solidFill>
                  <a:srgbClr val="273582"/>
                </a:solidFill>
                <a:effectLst/>
                <a:latin typeface="Arial" panose="020B0604020202020204" pitchFamily="34" charset="0"/>
                <a:cs typeface="Arial" panose="020B0604020202020204" pitchFamily="34" charset="0"/>
              </a:rPr>
              <a:t>٢</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5469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490826" y="1589878"/>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37238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3942566"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54201" y="511714"/>
            <a:ext cx="6659309" cy="144655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وسيلة الإيضاح</a:t>
            </a:r>
          </a:p>
        </p:txBody>
      </p:sp>
      <p:pic>
        <p:nvPicPr>
          <p:cNvPr id="3" name="Picture 2">
            <a:extLst>
              <a:ext uri="{FF2B5EF4-FFF2-40B4-BE49-F238E27FC236}">
                <a16:creationId xmlns:a16="http://schemas.microsoft.com/office/drawing/2014/main" id="{175C66E7-841E-1547-A21C-16617E4DE76A}"/>
              </a:ext>
            </a:extLst>
          </p:cNvPr>
          <p:cNvPicPr>
            <a:picLocks noChangeAspect="1"/>
          </p:cNvPicPr>
          <p:nvPr/>
        </p:nvPicPr>
        <p:blipFill rotWithShape="1">
          <a:blip r:embed="rId4"/>
          <a:srcRect l="3628" t="1985" r="2890" b="8316"/>
          <a:stretch/>
        </p:blipFill>
        <p:spPr>
          <a:xfrm>
            <a:off x="5486920" y="3416292"/>
            <a:ext cx="4833602" cy="2454270"/>
          </a:xfrm>
          <a:prstGeom prst="rect">
            <a:avLst/>
          </a:prstGeom>
        </p:spPr>
      </p:pic>
      <p:pic>
        <p:nvPicPr>
          <p:cNvPr id="5" name="Picture 4">
            <a:extLst>
              <a:ext uri="{FF2B5EF4-FFF2-40B4-BE49-F238E27FC236}">
                <a16:creationId xmlns:a16="http://schemas.microsoft.com/office/drawing/2014/main" id="{E1D41E91-7EB7-44CC-595E-2EDA7D05ACC5}"/>
              </a:ext>
            </a:extLst>
          </p:cNvPr>
          <p:cNvPicPr>
            <a:picLocks noChangeAspect="1"/>
          </p:cNvPicPr>
          <p:nvPr/>
        </p:nvPicPr>
        <p:blipFill>
          <a:blip r:embed="rId5"/>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raphical user interface, website&#10;&#10;Description automatically generated with medium confidence">
            <a:extLst>
              <a:ext uri="{FF2B5EF4-FFF2-40B4-BE49-F238E27FC236}">
                <a16:creationId xmlns:a16="http://schemas.microsoft.com/office/drawing/2014/main" id="{43CA2DB3-52AA-410C-BCED-425416BABAE7}"/>
              </a:ext>
            </a:extLst>
          </p:cNvPr>
          <p:cNvPicPr>
            <a:picLocks noChangeAspect="1"/>
          </p:cNvPicPr>
          <p:nvPr/>
        </p:nvPicPr>
        <p:blipFill>
          <a:blip r:embed="rId3"/>
          <a:stretch>
            <a:fillRect/>
          </a:stretch>
        </p:blipFill>
        <p:spPr>
          <a:xfrm>
            <a:off x="3110909" y="1480087"/>
            <a:ext cx="4988059" cy="498805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10101"/>
            <a:ext cx="0" cy="228202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9617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0650" y="6551875"/>
            <a:ext cx="672630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085308" y="402465"/>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لعبة </a:t>
            </a:r>
            <a:r>
              <a:rPr lang="ar-LB" sz="8000" b="1" dirty="0">
                <a:solidFill>
                  <a:srgbClr val="00B050"/>
                </a:solidFill>
              </a:rPr>
              <a:t>اختر الملك</a:t>
            </a:r>
            <a:endParaRPr lang="ar-SA" sz="8000" b="1" dirty="0">
              <a:ln/>
              <a:solidFill>
                <a:srgbClr val="00B050"/>
              </a:solidFill>
              <a:latin typeface="Tahoma" panose="020B0604030504040204" pitchFamily="34" charset="0"/>
              <a:ea typeface="Tahoma" panose="020B0604030504040204" pitchFamily="34" charset="0"/>
            </a:endParaRPr>
          </a:p>
        </p:txBody>
      </p:sp>
      <p:pic>
        <p:nvPicPr>
          <p:cNvPr id="3" name="Picture 2" descr="A picture containing toy, doll&#10;&#10;Description automatically generated">
            <a:extLst>
              <a:ext uri="{FF2B5EF4-FFF2-40B4-BE49-F238E27FC236}">
                <a16:creationId xmlns:a16="http://schemas.microsoft.com/office/drawing/2014/main" id="{A6F76333-7763-4344-9BBE-06470A2F3EDF}"/>
              </a:ext>
            </a:extLst>
          </p:cNvPr>
          <p:cNvPicPr>
            <a:picLocks noChangeAspect="1"/>
          </p:cNvPicPr>
          <p:nvPr/>
        </p:nvPicPr>
        <p:blipFill>
          <a:blip r:embed="rId4"/>
          <a:stretch>
            <a:fillRect/>
          </a:stretch>
        </p:blipFill>
        <p:spPr>
          <a:xfrm>
            <a:off x="4497705" y="2429101"/>
            <a:ext cx="2254787" cy="3048472"/>
          </a:xfrm>
          <a:prstGeom prst="rect">
            <a:avLst/>
          </a:prstGeom>
        </p:spPr>
      </p:pic>
      <p:pic>
        <p:nvPicPr>
          <p:cNvPr id="2" name="Picture 1">
            <a:extLst>
              <a:ext uri="{FF2B5EF4-FFF2-40B4-BE49-F238E27FC236}">
                <a16:creationId xmlns:a16="http://schemas.microsoft.com/office/drawing/2014/main" id="{9AFC9053-DA48-F40A-1C3B-2F08CD27715E}"/>
              </a:ext>
            </a:extLst>
          </p:cNvPr>
          <p:cNvPicPr>
            <a:picLocks noChangeAspect="1"/>
          </p:cNvPicPr>
          <p:nvPr/>
        </p:nvPicPr>
        <p:blipFill>
          <a:blip r:embed="rId5"/>
          <a:stretch>
            <a:fillRect/>
          </a:stretch>
        </p:blipFill>
        <p:spPr>
          <a:xfrm>
            <a:off x="8511433" y="0"/>
            <a:ext cx="3680567" cy="2716258"/>
          </a:xfrm>
          <a:prstGeom prst="rect">
            <a:avLst/>
          </a:prstGeom>
        </p:spPr>
      </p:pic>
    </p:spTree>
    <p:extLst>
      <p:ext uri="{BB962C8B-B14F-4D97-AF65-F5344CB8AC3E}">
        <p14:creationId xmlns:p14="http://schemas.microsoft.com/office/powerpoint/2010/main" val="13929088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4252956" y="362216"/>
            <a:ext cx="3286477" cy="2462213"/>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r>
              <a:rPr lang="ar-LB" sz="6600" dirty="0">
                <a:solidFill>
                  <a:srgbClr val="7030A0"/>
                </a:solidFill>
              </a:rPr>
              <a:t>الملك شاول</a:t>
            </a: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10101"/>
            <a:ext cx="0" cy="228202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21478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6" name="Picture 5" descr="A picture containing toy, doll&#10;&#10;Description automatically generated">
            <a:extLst>
              <a:ext uri="{FF2B5EF4-FFF2-40B4-BE49-F238E27FC236}">
                <a16:creationId xmlns:a16="http://schemas.microsoft.com/office/drawing/2014/main" id="{7BAD3172-F0F5-40D8-856B-A448AE5B4E25}"/>
              </a:ext>
            </a:extLst>
          </p:cNvPr>
          <p:cNvPicPr>
            <a:picLocks noChangeAspect="1"/>
          </p:cNvPicPr>
          <p:nvPr/>
        </p:nvPicPr>
        <p:blipFill>
          <a:blip r:embed="rId3"/>
          <a:stretch>
            <a:fillRect/>
          </a:stretch>
        </p:blipFill>
        <p:spPr>
          <a:xfrm>
            <a:off x="3355553" y="2784301"/>
            <a:ext cx="4624913" cy="3503372"/>
          </a:xfrm>
          <a:prstGeom prst="rect">
            <a:avLst/>
          </a:prstGeom>
        </p:spPr>
      </p:pic>
      <p:pic>
        <p:nvPicPr>
          <p:cNvPr id="2" name="Picture 1">
            <a:extLst>
              <a:ext uri="{FF2B5EF4-FFF2-40B4-BE49-F238E27FC236}">
                <a16:creationId xmlns:a16="http://schemas.microsoft.com/office/drawing/2014/main" id="{DFB56050-A381-A228-C411-F6B5E5E90ACF}"/>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597266" y="1271729"/>
            <a:ext cx="5805370" cy="341632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ترنيمة:</a:t>
            </a:r>
          </a:p>
          <a:p>
            <a:pPr algn="ctr"/>
            <a:r>
              <a:rPr lang="ar-SA" sz="7200" dirty="0">
                <a:ln/>
                <a:solidFill>
                  <a:srgbClr val="7030A0"/>
                </a:solidFill>
                <a:latin typeface="Tahoma" panose="020B0604030504040204" pitchFamily="34" charset="0"/>
                <a:ea typeface="Tahoma" panose="020B0604030504040204" pitchFamily="34" charset="0"/>
              </a:rPr>
              <a:t>كلمة الله</a:t>
            </a:r>
            <a:br>
              <a:rPr lang="ar-SA" sz="7200" dirty="0">
                <a:ln/>
                <a:solidFill>
                  <a:srgbClr val="7030A0"/>
                </a:solidFill>
                <a:latin typeface="Tahoma" panose="020B0604030504040204" pitchFamily="34" charset="0"/>
                <a:ea typeface="Tahoma" panose="020B0604030504040204" pitchFamily="34" charset="0"/>
              </a:rPr>
            </a:br>
            <a:r>
              <a:rPr lang="ar-SA" sz="7200" dirty="0">
                <a:ln/>
                <a:solidFill>
                  <a:srgbClr val="7030A0"/>
                </a:solidFill>
                <a:latin typeface="Tahoma" panose="020B0604030504040204" pitchFamily="34" charset="0"/>
                <a:ea typeface="Tahoma" panose="020B0604030504040204" pitchFamily="34" charset="0"/>
              </a:rPr>
              <a:t> </a:t>
            </a:r>
            <a:r>
              <a:rPr lang="ar-SA" sz="7200" dirty="0" err="1">
                <a:ln/>
                <a:solidFill>
                  <a:srgbClr val="7030A0"/>
                </a:solidFill>
                <a:latin typeface="Tahoma" panose="020B0604030504040204" pitchFamily="34" charset="0"/>
                <a:ea typeface="Tahoma" panose="020B0604030504040204" pitchFamily="34" charset="0"/>
              </a:rPr>
              <a:t>بتعلمني</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كلمة الله بتعلمني">
            <a:hlinkClick r:id="" action="ppaction://media"/>
            <a:extLst>
              <a:ext uri="{FF2B5EF4-FFF2-40B4-BE49-F238E27FC236}">
                <a16:creationId xmlns:a16="http://schemas.microsoft.com/office/drawing/2014/main" id="{D80E7FF4-5EF9-43EC-A0DE-4CE2684E857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37677"/>
            <a:ext cx="609600" cy="609600"/>
          </a:xfrm>
          <a:prstGeom prst="rect">
            <a:avLst/>
          </a:prstGeom>
        </p:spPr>
      </p:pic>
    </p:spTree>
    <p:extLst>
      <p:ext uri="{BB962C8B-B14F-4D97-AF65-F5344CB8AC3E}">
        <p14:creationId xmlns:p14="http://schemas.microsoft.com/office/powerpoint/2010/main" val="38376662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10;&#10;Description automatically generated">
            <a:extLst>
              <a:ext uri="{FF2B5EF4-FFF2-40B4-BE49-F238E27FC236}">
                <a16:creationId xmlns:a16="http://schemas.microsoft.com/office/drawing/2014/main" id="{F1979E13-625A-407A-BF9B-009DB46E858A}"/>
              </a:ext>
            </a:extLst>
          </p:cNvPr>
          <p:cNvPicPr>
            <a:picLocks noChangeAspect="1"/>
          </p:cNvPicPr>
          <p:nvPr/>
        </p:nvPicPr>
        <p:blipFill>
          <a:blip r:embed="rId3"/>
          <a:stretch>
            <a:fillRect/>
          </a:stretch>
        </p:blipFill>
        <p:spPr>
          <a:xfrm>
            <a:off x="0" y="0"/>
            <a:ext cx="12191999" cy="6858000"/>
          </a:xfrm>
          <a:prstGeom prst="rect">
            <a:avLst/>
          </a:prstGeom>
        </p:spPr>
      </p:pic>
    </p:spTree>
    <p:extLst>
      <p:ext uri="{BB962C8B-B14F-4D97-AF65-F5344CB8AC3E}">
        <p14:creationId xmlns:p14="http://schemas.microsoft.com/office/powerpoint/2010/main" val="42217051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FF5CCDCC-2FD8-4392-AF59-E19A71653D05}"/>
              </a:ext>
            </a:extLst>
          </p:cNvPr>
          <p:cNvPicPr>
            <a:picLocks noChangeAspect="1"/>
          </p:cNvPicPr>
          <p:nvPr/>
        </p:nvPicPr>
        <p:blipFill>
          <a:blip r:embed="rId3"/>
          <a:stretch>
            <a:fillRect/>
          </a:stretch>
        </p:blipFill>
        <p:spPr>
          <a:xfrm>
            <a:off x="0" y="0"/>
            <a:ext cx="12191999" cy="6858000"/>
          </a:xfrm>
          <a:prstGeom prst="rect">
            <a:avLst/>
          </a:prstGeom>
        </p:spPr>
      </p:pic>
    </p:spTree>
    <p:extLst>
      <p:ext uri="{BB962C8B-B14F-4D97-AF65-F5344CB8AC3E}">
        <p14:creationId xmlns:p14="http://schemas.microsoft.com/office/powerpoint/2010/main" val="26767650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holding a flag&#10;&#10;Description automatically generated with medium confidence">
            <a:extLst>
              <a:ext uri="{FF2B5EF4-FFF2-40B4-BE49-F238E27FC236}">
                <a16:creationId xmlns:a16="http://schemas.microsoft.com/office/drawing/2014/main" id="{E068660C-623A-42B1-9BCE-5FEE4CCBA056}"/>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5732999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with medium confidence">
            <a:extLst>
              <a:ext uri="{FF2B5EF4-FFF2-40B4-BE49-F238E27FC236}">
                <a16:creationId xmlns:a16="http://schemas.microsoft.com/office/drawing/2014/main" id="{D65BFBCE-75F5-4B72-95ED-BFBF21DC7B1A}"/>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5388260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4B235EE0-DE77-4074-8A15-63295FE0A538}"/>
              </a:ext>
            </a:extLst>
          </p:cNvPr>
          <p:cNvPicPr>
            <a:picLocks noChangeAspect="1"/>
          </p:cNvPicPr>
          <p:nvPr/>
        </p:nvPicPr>
        <p:blipFill>
          <a:blip r:embed="rId3"/>
          <a:stretch>
            <a:fillRect/>
          </a:stretch>
        </p:blipFill>
        <p:spPr>
          <a:xfrm>
            <a:off x="0" y="0"/>
            <a:ext cx="12191999" cy="6858000"/>
          </a:xfrm>
          <a:prstGeom prst="rect">
            <a:avLst/>
          </a:prstGeom>
        </p:spPr>
      </p:pic>
    </p:spTree>
    <p:extLst>
      <p:ext uri="{BB962C8B-B14F-4D97-AF65-F5344CB8AC3E}">
        <p14:creationId xmlns:p14="http://schemas.microsoft.com/office/powerpoint/2010/main" val="27194359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person&#10;&#10;Description automatically generated">
            <a:extLst>
              <a:ext uri="{FF2B5EF4-FFF2-40B4-BE49-F238E27FC236}">
                <a16:creationId xmlns:a16="http://schemas.microsoft.com/office/drawing/2014/main" id="{47EA5BFC-437C-4F43-8042-1CE8F02AB6C5}"/>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3487438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2521" y="4096583"/>
            <a:ext cx="2532234" cy="2242985"/>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081702" y="1096027"/>
            <a:ext cx="9453718" cy="507831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r>
              <a:rPr lang="ar-LB" sz="6000" b="0" i="0" dirty="0">
                <a:solidFill>
                  <a:srgbClr val="7030A0"/>
                </a:solidFill>
                <a:effectLst/>
                <a:latin typeface="Tahoma" panose="020B0604030504040204" pitchFamily="34" charset="0"/>
              </a:rPr>
              <a:t>الكلمة قريبة منك جدًّا، في فمك وفي قلبك لتعمل بها.</a:t>
            </a:r>
            <a:endParaRPr lang="en-US" sz="6000" b="0" i="0" dirty="0">
              <a:solidFill>
                <a:srgbClr val="7030A0"/>
              </a:solidFill>
              <a:effectLst/>
              <a:latin typeface="Tahoma" panose="020B0604030504040204" pitchFamily="34" charset="0"/>
            </a:endParaRPr>
          </a:p>
          <a:p>
            <a:pPr algn="ctr"/>
            <a:endParaRPr lang="ar-LB" sz="6000" b="0" i="0" dirty="0">
              <a:solidFill>
                <a:srgbClr val="7030A0"/>
              </a:solidFill>
              <a:effectLst/>
              <a:latin typeface="Tahoma" panose="020B0604030504040204" pitchFamily="34" charset="0"/>
            </a:endParaRPr>
          </a:p>
          <a:p>
            <a:pPr algn="ctr"/>
            <a:r>
              <a:rPr lang="ar-LB" sz="4800" b="0" i="0" dirty="0">
                <a:solidFill>
                  <a:srgbClr val="7030A0"/>
                </a:solidFill>
                <a:effectLst/>
                <a:latin typeface="Tahoma" panose="020B0604030504040204" pitchFamily="34" charset="0"/>
              </a:rPr>
              <a:t>تثنية ٣٠ : ١٤</a:t>
            </a:r>
            <a:endParaRPr lang="en-US" sz="4800" b="1" dirty="0">
              <a:ln/>
              <a:solidFill>
                <a:srgbClr val="7030A0"/>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A7818A4F-23C1-E5A6-65C0-14046808CA44}"/>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CC7B2C-531F-DC48-8524-22C93889C0C7}"/>
              </a:ext>
            </a:extLst>
          </p:cNvPr>
          <p:cNvPicPr>
            <a:picLocks noChangeAspect="1"/>
          </p:cNvPicPr>
          <p:nvPr/>
        </p:nvPicPr>
        <p:blipFill>
          <a:blip r:embed="rId3"/>
          <a:stretch>
            <a:fillRect/>
          </a:stretch>
        </p:blipFill>
        <p:spPr>
          <a:xfrm>
            <a:off x="1214471" y="1032136"/>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089011" y="573299"/>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7C13615A-460F-0583-F206-D9ED9E3FB5AE}"/>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4" y="310101"/>
            <a:ext cx="1145783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0B0A6F7C-1F56-4E85-8E02-77F006B3E719}"/>
              </a:ext>
            </a:extLst>
          </p:cNvPr>
          <p:cNvSpPr/>
          <p:nvPr/>
        </p:nvSpPr>
        <p:spPr>
          <a:xfrm>
            <a:off x="10924534" y="1052061"/>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4" name="Rectangle 13">
            <a:extLst>
              <a:ext uri="{FF2B5EF4-FFF2-40B4-BE49-F238E27FC236}">
                <a16:creationId xmlns:a16="http://schemas.microsoft.com/office/drawing/2014/main" id="{2C90E29B-ACD2-495D-8FFE-16F085FF085C}"/>
              </a:ext>
            </a:extLst>
          </p:cNvPr>
          <p:cNvSpPr/>
          <p:nvPr/>
        </p:nvSpPr>
        <p:spPr>
          <a:xfrm>
            <a:off x="11058037" y="929989"/>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sp>
        <p:nvSpPr>
          <p:cNvPr id="16" name="Oval 15">
            <a:extLst>
              <a:ext uri="{FF2B5EF4-FFF2-40B4-BE49-F238E27FC236}">
                <a16:creationId xmlns:a16="http://schemas.microsoft.com/office/drawing/2014/main" id="{80D47F15-AFCE-4F03-94CB-D944E605BE14}"/>
              </a:ext>
            </a:extLst>
          </p:cNvPr>
          <p:cNvSpPr/>
          <p:nvPr/>
        </p:nvSpPr>
        <p:spPr>
          <a:xfrm>
            <a:off x="6978666" y="985439"/>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7" name="Rectangle 16">
            <a:extLst>
              <a:ext uri="{FF2B5EF4-FFF2-40B4-BE49-F238E27FC236}">
                <a16:creationId xmlns:a16="http://schemas.microsoft.com/office/drawing/2014/main" id="{BD1B81F4-C07D-4A8D-9DF0-7A14ABF2656F}"/>
              </a:ext>
            </a:extLst>
          </p:cNvPr>
          <p:cNvSpPr/>
          <p:nvPr/>
        </p:nvSpPr>
        <p:spPr>
          <a:xfrm>
            <a:off x="7112169" y="863367"/>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sp>
        <p:nvSpPr>
          <p:cNvPr id="24" name="Oval 23">
            <a:extLst>
              <a:ext uri="{FF2B5EF4-FFF2-40B4-BE49-F238E27FC236}">
                <a16:creationId xmlns:a16="http://schemas.microsoft.com/office/drawing/2014/main" id="{E64575E6-E91C-4AB0-B6BA-DDDFEE5E8D19}"/>
              </a:ext>
            </a:extLst>
          </p:cNvPr>
          <p:cNvSpPr/>
          <p:nvPr/>
        </p:nvSpPr>
        <p:spPr>
          <a:xfrm>
            <a:off x="3212890" y="922648"/>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5" name="Rectangle 24">
            <a:extLst>
              <a:ext uri="{FF2B5EF4-FFF2-40B4-BE49-F238E27FC236}">
                <a16:creationId xmlns:a16="http://schemas.microsoft.com/office/drawing/2014/main" id="{F14E36F5-C256-44FA-8D04-757E25C83ECB}"/>
              </a:ext>
            </a:extLst>
          </p:cNvPr>
          <p:cNvSpPr/>
          <p:nvPr/>
        </p:nvSpPr>
        <p:spPr>
          <a:xfrm>
            <a:off x="3346393" y="800576"/>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sp>
        <p:nvSpPr>
          <p:cNvPr id="28" name="Oval 27">
            <a:extLst>
              <a:ext uri="{FF2B5EF4-FFF2-40B4-BE49-F238E27FC236}">
                <a16:creationId xmlns:a16="http://schemas.microsoft.com/office/drawing/2014/main" id="{E243A684-EB8D-46EF-A417-08E66EDBB709}"/>
              </a:ext>
            </a:extLst>
          </p:cNvPr>
          <p:cNvSpPr/>
          <p:nvPr/>
        </p:nvSpPr>
        <p:spPr>
          <a:xfrm>
            <a:off x="10678970" y="4556774"/>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0" name="Rectangle 29">
            <a:extLst>
              <a:ext uri="{FF2B5EF4-FFF2-40B4-BE49-F238E27FC236}">
                <a16:creationId xmlns:a16="http://schemas.microsoft.com/office/drawing/2014/main" id="{983F62A7-2893-4281-AF74-7FC8C1ED731F}"/>
              </a:ext>
            </a:extLst>
          </p:cNvPr>
          <p:cNvSpPr/>
          <p:nvPr/>
        </p:nvSpPr>
        <p:spPr>
          <a:xfrm>
            <a:off x="10795055" y="4417284"/>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٤</a:t>
            </a:r>
            <a:endParaRPr lang="en-US" sz="5400" b="1" dirty="0">
              <a:ln/>
              <a:solidFill>
                <a:schemeClr val="bg1"/>
              </a:solidFill>
              <a:latin typeface="Tahoma" panose="020B0604030504040204" pitchFamily="34" charset="0"/>
              <a:ea typeface="Tahoma" panose="020B0604030504040204" pitchFamily="34" charset="0"/>
            </a:endParaRPr>
          </a:p>
        </p:txBody>
      </p:sp>
      <p:sp>
        <p:nvSpPr>
          <p:cNvPr id="32" name="Oval 31">
            <a:extLst>
              <a:ext uri="{FF2B5EF4-FFF2-40B4-BE49-F238E27FC236}">
                <a16:creationId xmlns:a16="http://schemas.microsoft.com/office/drawing/2014/main" id="{93363FBF-6938-4E06-AC2D-D968A13660BC}"/>
              </a:ext>
            </a:extLst>
          </p:cNvPr>
          <p:cNvSpPr/>
          <p:nvPr/>
        </p:nvSpPr>
        <p:spPr>
          <a:xfrm>
            <a:off x="5522715" y="4544438"/>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4" name="Rectangle 33">
            <a:extLst>
              <a:ext uri="{FF2B5EF4-FFF2-40B4-BE49-F238E27FC236}">
                <a16:creationId xmlns:a16="http://schemas.microsoft.com/office/drawing/2014/main" id="{8B5E4AF6-663A-4B5E-A042-89F8AB25DB89}"/>
              </a:ext>
            </a:extLst>
          </p:cNvPr>
          <p:cNvSpPr/>
          <p:nvPr/>
        </p:nvSpPr>
        <p:spPr>
          <a:xfrm>
            <a:off x="5638800" y="4404948"/>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٥</a:t>
            </a:r>
            <a:endParaRPr lang="en-US" sz="5400" b="1" dirty="0">
              <a:ln/>
              <a:solidFill>
                <a:schemeClr val="bg1"/>
              </a:solidFill>
              <a:latin typeface="Tahoma" panose="020B0604030504040204" pitchFamily="34" charset="0"/>
              <a:ea typeface="Tahoma" panose="020B0604030504040204" pitchFamily="34" charset="0"/>
            </a:endParaRPr>
          </a:p>
        </p:txBody>
      </p:sp>
      <p:pic>
        <p:nvPicPr>
          <p:cNvPr id="3" name="Picture 2" descr="Diagram&#10;&#10;Description automatically generated">
            <a:extLst>
              <a:ext uri="{FF2B5EF4-FFF2-40B4-BE49-F238E27FC236}">
                <a16:creationId xmlns:a16="http://schemas.microsoft.com/office/drawing/2014/main" id="{D8F6327F-1C04-432A-A7DB-320DEDE48F84}"/>
              </a:ext>
            </a:extLst>
          </p:cNvPr>
          <p:cNvPicPr>
            <a:picLocks noChangeAspect="1"/>
          </p:cNvPicPr>
          <p:nvPr/>
        </p:nvPicPr>
        <p:blipFill rotWithShape="1">
          <a:blip r:embed="rId3"/>
          <a:srcRect l="40358"/>
          <a:stretch/>
        </p:blipFill>
        <p:spPr>
          <a:xfrm rot="16200000">
            <a:off x="8630562" y="1001828"/>
            <a:ext cx="1387574" cy="2831730"/>
          </a:xfrm>
          <a:prstGeom prst="rect">
            <a:avLst/>
          </a:prstGeom>
          <a:ln>
            <a:noFill/>
          </a:ln>
          <a:effectLst>
            <a:outerShdw blurRad="292100" dist="139700" dir="2700000" algn="tl" rotWithShape="0">
              <a:srgbClr val="333333">
                <a:alpha val="65000"/>
              </a:srgbClr>
            </a:outerShdw>
          </a:effectLst>
        </p:spPr>
      </p:pic>
      <p:pic>
        <p:nvPicPr>
          <p:cNvPr id="18" name="Picture 17" descr="Text&#10;&#10;Description automatically generated with low confidence">
            <a:extLst>
              <a:ext uri="{FF2B5EF4-FFF2-40B4-BE49-F238E27FC236}">
                <a16:creationId xmlns:a16="http://schemas.microsoft.com/office/drawing/2014/main" id="{83A3A040-B207-4BCE-A946-818C8DA852D1}"/>
              </a:ext>
            </a:extLst>
          </p:cNvPr>
          <p:cNvPicPr>
            <a:picLocks noChangeAspect="1"/>
          </p:cNvPicPr>
          <p:nvPr/>
        </p:nvPicPr>
        <p:blipFill>
          <a:blip r:embed="rId4"/>
          <a:stretch>
            <a:fillRect/>
          </a:stretch>
        </p:blipFill>
        <p:spPr>
          <a:xfrm rot="16200000">
            <a:off x="4849570" y="1299990"/>
            <a:ext cx="1863647" cy="2666970"/>
          </a:xfrm>
          <a:prstGeom prst="rect">
            <a:avLst/>
          </a:prstGeom>
          <a:ln>
            <a:noFill/>
          </a:ln>
          <a:effectLst>
            <a:outerShdw blurRad="292100" dist="139700" dir="2700000" algn="tl" rotWithShape="0">
              <a:srgbClr val="333333">
                <a:alpha val="65000"/>
              </a:srgbClr>
            </a:outerShdw>
          </a:effectLst>
        </p:spPr>
      </p:pic>
      <p:pic>
        <p:nvPicPr>
          <p:cNvPr id="26" name="Picture 25" descr="Diagram&#10;&#10;Description automatically generated">
            <a:extLst>
              <a:ext uri="{FF2B5EF4-FFF2-40B4-BE49-F238E27FC236}">
                <a16:creationId xmlns:a16="http://schemas.microsoft.com/office/drawing/2014/main" id="{173E14AD-E923-4595-A2B0-103C7B7894A6}"/>
              </a:ext>
            </a:extLst>
          </p:cNvPr>
          <p:cNvPicPr>
            <a:picLocks noChangeAspect="1"/>
          </p:cNvPicPr>
          <p:nvPr/>
        </p:nvPicPr>
        <p:blipFill>
          <a:blip r:embed="rId5"/>
          <a:stretch>
            <a:fillRect/>
          </a:stretch>
        </p:blipFill>
        <p:spPr>
          <a:xfrm>
            <a:off x="821446" y="1701651"/>
            <a:ext cx="2844353" cy="1965069"/>
          </a:xfrm>
          <a:prstGeom prst="rect">
            <a:avLst/>
          </a:prstGeom>
          <a:ln>
            <a:noFill/>
          </a:ln>
          <a:effectLst>
            <a:outerShdw blurRad="292100" dist="139700" dir="2700000" algn="tl" rotWithShape="0">
              <a:srgbClr val="333333">
                <a:alpha val="65000"/>
              </a:srgbClr>
            </a:outerShdw>
          </a:effectLst>
        </p:spPr>
      </p:pic>
      <p:pic>
        <p:nvPicPr>
          <p:cNvPr id="36" name="Picture 35">
            <a:extLst>
              <a:ext uri="{FF2B5EF4-FFF2-40B4-BE49-F238E27FC236}">
                <a16:creationId xmlns:a16="http://schemas.microsoft.com/office/drawing/2014/main" id="{C2E35693-A8FA-4C58-B3D5-7E38DB6ABD29}"/>
              </a:ext>
            </a:extLst>
          </p:cNvPr>
          <p:cNvPicPr>
            <a:picLocks noChangeAspect="1"/>
          </p:cNvPicPr>
          <p:nvPr/>
        </p:nvPicPr>
        <p:blipFill>
          <a:blip r:embed="rId6"/>
          <a:stretch>
            <a:fillRect/>
          </a:stretch>
        </p:blipFill>
        <p:spPr>
          <a:xfrm>
            <a:off x="8009146" y="4499639"/>
            <a:ext cx="2442062" cy="1742444"/>
          </a:xfrm>
          <a:prstGeom prst="rect">
            <a:avLst/>
          </a:prstGeom>
          <a:ln>
            <a:noFill/>
          </a:ln>
          <a:effectLst>
            <a:outerShdw blurRad="292100" dist="139700" dir="2700000" algn="tl" rotWithShape="0">
              <a:srgbClr val="333333">
                <a:alpha val="65000"/>
              </a:srgbClr>
            </a:outerShdw>
          </a:effectLst>
        </p:spPr>
      </p:pic>
      <p:pic>
        <p:nvPicPr>
          <p:cNvPr id="38" name="Picture 37">
            <a:extLst>
              <a:ext uri="{FF2B5EF4-FFF2-40B4-BE49-F238E27FC236}">
                <a16:creationId xmlns:a16="http://schemas.microsoft.com/office/drawing/2014/main" id="{B750AFAF-B010-4592-A2BF-7FE5B6244C42}"/>
              </a:ext>
            </a:extLst>
          </p:cNvPr>
          <p:cNvPicPr>
            <a:picLocks noChangeAspect="1"/>
          </p:cNvPicPr>
          <p:nvPr/>
        </p:nvPicPr>
        <p:blipFill>
          <a:blip r:embed="rId7"/>
          <a:stretch>
            <a:fillRect/>
          </a:stretch>
        </p:blipFill>
        <p:spPr>
          <a:xfrm>
            <a:off x="2531045" y="4463903"/>
            <a:ext cx="2703062" cy="182840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3420720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13625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5890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741333" y="6550844"/>
            <a:ext cx="716972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0AB6B59B-503F-DC24-F444-3C1BA89B80A3}"/>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6" name="Rectangle 5">
            <a:extLst>
              <a:ext uri="{FF2B5EF4-FFF2-40B4-BE49-F238E27FC236}">
                <a16:creationId xmlns:a16="http://schemas.microsoft.com/office/drawing/2014/main" id="{0C2F4E0D-449A-706B-3049-7177EEC56325}"/>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pic>
        <p:nvPicPr>
          <p:cNvPr id="9" name="Picture 8">
            <a:extLst>
              <a:ext uri="{FF2B5EF4-FFF2-40B4-BE49-F238E27FC236}">
                <a16:creationId xmlns:a16="http://schemas.microsoft.com/office/drawing/2014/main" id="{39E60F58-F84B-65E1-0D40-2288D75A95F9}"/>
              </a:ext>
            </a:extLst>
          </p:cNvPr>
          <p:cNvPicPr>
            <a:picLocks noChangeAspect="1"/>
          </p:cNvPicPr>
          <p:nvPr/>
        </p:nvPicPr>
        <p:blipFill rotWithShape="1">
          <a:blip r:embed="rId3"/>
          <a:srcRect l="20364" t="27388" r="24280" b="30630"/>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69128" y="496703"/>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كلمة الله بتعلمني </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الله حدي وين ما بكون</a:t>
            </a:r>
          </a:p>
          <a:p>
            <a:pPr algn="ctr" rtl="1">
              <a:lnSpc>
                <a:spcPct val="150000"/>
              </a:lnSpc>
            </a:pPr>
            <a:r>
              <a:rPr lang="ar-LB" sz="4800" b="1" dirty="0">
                <a:solidFill>
                  <a:srgbClr val="273582"/>
                </a:solidFill>
                <a:latin typeface="Tahoma" panose="020B0604030504040204" pitchFamily="34" charset="0"/>
              </a:rPr>
              <a:t>يسمع صوتي لما بصلي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رح مطيع كلمتو لما يقلي</a:t>
            </a:r>
          </a:p>
          <a:p>
            <a:pPr algn="ctr">
              <a:lnSpc>
                <a:spcPct val="150000"/>
              </a:lnSpc>
            </a:pPr>
            <a:r>
              <a:rPr lang="ar-LB" sz="4800" b="1" dirty="0">
                <a:solidFill>
                  <a:srgbClr val="273582"/>
                </a:solidFill>
                <a:latin typeface="Tahoma" panose="020B0604030504040204" pitchFamily="34" charset="0"/>
              </a:rPr>
              <a:t>أنا جنبك يا ابني على طول</a:t>
            </a:r>
          </a:p>
        </p:txBody>
      </p:sp>
    </p:spTree>
    <p:extLst>
      <p:ext uri="{BB962C8B-B14F-4D97-AF65-F5344CB8AC3E}">
        <p14:creationId xmlns:p14="http://schemas.microsoft.com/office/powerpoint/2010/main" val="27216524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3586798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59177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3409125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4036023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3278183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966</TotalTime>
  <Words>2124</Words>
  <Application>Microsoft Macintosh PowerPoint</Application>
  <PresentationFormat>Widescreen</PresentationFormat>
  <Paragraphs>263</Paragraphs>
  <Slides>39</Slides>
  <Notes>19</Notes>
  <HiddenSlides>0</HiddenSlides>
  <MMClips>4</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39</vt:i4>
      </vt:variant>
    </vt:vector>
  </HeadingPairs>
  <TitlesOfParts>
    <vt:vector size="44" baseType="lpstr">
      <vt:lpstr>Arial</vt:lpstr>
      <vt:lpstr>Calibri</vt:lpstr>
      <vt:lpstr>Calibri Light</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121</cp:revision>
  <dcterms:created xsi:type="dcterms:W3CDTF">2020-02-20T11:27:55Z</dcterms:created>
  <dcterms:modified xsi:type="dcterms:W3CDTF">2022-07-15T08:11:09Z</dcterms:modified>
</cp:coreProperties>
</file>